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1"/>
  </p:notesMasterIdLst>
  <p:sldIdLst>
    <p:sldId id="256" r:id="rId2"/>
    <p:sldId id="258" r:id="rId3"/>
    <p:sldId id="259" r:id="rId4"/>
    <p:sldId id="299" r:id="rId5"/>
    <p:sldId id="260" r:id="rId6"/>
    <p:sldId id="296" r:id="rId7"/>
    <p:sldId id="297" r:id="rId8"/>
    <p:sldId id="298" r:id="rId9"/>
    <p:sldId id="300" r:id="rId10"/>
    <p:sldId id="262" r:id="rId11"/>
    <p:sldId id="302" r:id="rId12"/>
    <p:sldId id="303" r:id="rId13"/>
    <p:sldId id="293" r:id="rId14"/>
    <p:sldId id="301" r:id="rId15"/>
    <p:sldId id="294" r:id="rId16"/>
    <p:sldId id="295" r:id="rId17"/>
    <p:sldId id="304" r:id="rId18"/>
    <p:sldId id="285" r:id="rId19"/>
    <p:sldId id="286" r:id="rId20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8F44A2F1-9E1F-4B54-A3A2-5F16C0AD49E2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4EA"/>
          </a:solidFill>
        </a:fill>
      </a:tcStyle>
    </a:wholeTbl>
    <a:band2H>
      <a:tcTxStyle/>
      <a:tcStyle>
        <a:tcBdr/>
        <a:fill>
          <a:solidFill>
            <a:srgbClr val="E6EBF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381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F6FC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F6FC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F6FC6"/>
          </a:solidFill>
        </a:fill>
      </a:tcStyle>
    </a:firstRow>
  </a:tblStyle>
  <a:tblStyle styleId="{C7B018BB-80A7-4F77-B60F-C8B233D01FF8}" styleName="">
    <a:tblBg/>
    <a:wholeTbl>
      <a:tcTxStyle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4C3C2611-4C71-4FC5-86AE-919BDF0F9419}" styleName="">
    <a:tblBg/>
    <a:wholeTbl>
      <a:tcTxStyle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954" y="6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AEE8D7B-166D-4C3F-837C-C4D450AB6421}" type="doc">
      <dgm:prSet loTypeId="urn:microsoft.com/office/officeart/2005/8/layout/gear1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pt-BR"/>
        </a:p>
      </dgm:t>
    </dgm:pt>
    <dgm:pt modelId="{0968BC3D-332F-471F-8E3A-124BCAC0B3DA}">
      <dgm:prSet phldrT="[Texto]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pt-BR" dirty="0"/>
            <a:t>Novo SNISB</a:t>
          </a:r>
        </a:p>
      </dgm:t>
    </dgm:pt>
    <dgm:pt modelId="{D0D9DB7C-321B-47C4-A8B4-8B1FBB13D887}" type="parTrans" cxnId="{E9D1AE60-9DC7-4E18-B58B-B5265432A16B}">
      <dgm:prSet/>
      <dgm:spPr/>
      <dgm:t>
        <a:bodyPr/>
        <a:lstStyle/>
        <a:p>
          <a:endParaRPr lang="pt-BR"/>
        </a:p>
      </dgm:t>
    </dgm:pt>
    <dgm:pt modelId="{D1BA3E75-2376-419A-A745-FC30FC994CD2}" type="sibTrans" cxnId="{E9D1AE60-9DC7-4E18-B58B-B5265432A16B}">
      <dgm:prSet/>
      <dgm:spPr>
        <a:solidFill>
          <a:schemeClr val="accent1">
            <a:lumMod val="75000"/>
          </a:schemeClr>
        </a:solidFill>
      </dgm:spPr>
      <dgm:t>
        <a:bodyPr/>
        <a:lstStyle/>
        <a:p>
          <a:endParaRPr lang="pt-BR"/>
        </a:p>
      </dgm:t>
    </dgm:pt>
    <dgm:pt modelId="{35941051-942B-4F41-8B35-FEEF74105E6F}">
      <dgm:prSet phldrT="[Texto]"/>
      <dgm:spPr/>
      <dgm:t>
        <a:bodyPr/>
        <a:lstStyle/>
        <a:p>
          <a:r>
            <a:rPr lang="pt-BR" dirty="0"/>
            <a:t>Zetta</a:t>
          </a:r>
          <a:br>
            <a:rPr lang="pt-BR" dirty="0"/>
          </a:br>
          <a:r>
            <a:rPr lang="pt-BR" dirty="0"/>
            <a:t>UFLA</a:t>
          </a:r>
        </a:p>
      </dgm:t>
    </dgm:pt>
    <dgm:pt modelId="{322E61D6-DC00-4140-98E6-9BB0517257AD}" type="parTrans" cxnId="{91D0ED55-0113-4392-82D0-55AC9D5822FF}">
      <dgm:prSet/>
      <dgm:spPr/>
      <dgm:t>
        <a:bodyPr/>
        <a:lstStyle/>
        <a:p>
          <a:endParaRPr lang="pt-BR"/>
        </a:p>
      </dgm:t>
    </dgm:pt>
    <dgm:pt modelId="{1769E9F4-0241-4461-94DA-727479CADCE6}" type="sibTrans" cxnId="{91D0ED55-0113-4392-82D0-55AC9D5822FF}">
      <dgm:prSet/>
      <dgm:spPr/>
      <dgm:t>
        <a:bodyPr/>
        <a:lstStyle/>
        <a:p>
          <a:endParaRPr lang="pt-BR"/>
        </a:p>
      </dgm:t>
    </dgm:pt>
    <dgm:pt modelId="{4DD6D331-FF8F-4D62-AB63-38813C9C83F6}">
      <dgm:prSet phldrT="[Texto]"/>
      <dgm:spPr/>
      <dgm:t>
        <a:bodyPr/>
        <a:lstStyle/>
        <a:p>
          <a:r>
            <a:rPr lang="pt-BR" dirty="0"/>
            <a:t>UX-UI</a:t>
          </a:r>
        </a:p>
      </dgm:t>
    </dgm:pt>
    <dgm:pt modelId="{CA9F3269-E2FA-4557-B037-4B67FA6D840B}" type="parTrans" cxnId="{8DA8F0B1-9530-4B2F-9D2A-AE66609C9399}">
      <dgm:prSet/>
      <dgm:spPr/>
      <dgm:t>
        <a:bodyPr/>
        <a:lstStyle/>
        <a:p>
          <a:endParaRPr lang="pt-BR"/>
        </a:p>
      </dgm:t>
    </dgm:pt>
    <dgm:pt modelId="{53E4B409-46DA-4E0D-9E03-394FF2D43501}" type="sibTrans" cxnId="{8DA8F0B1-9530-4B2F-9D2A-AE66609C9399}">
      <dgm:prSet/>
      <dgm:spPr/>
      <dgm:t>
        <a:bodyPr/>
        <a:lstStyle/>
        <a:p>
          <a:endParaRPr lang="pt-BR"/>
        </a:p>
      </dgm:t>
    </dgm:pt>
    <dgm:pt modelId="{3B8D3F27-E7EA-4FE6-93C5-C9D96C8667E9}" type="pres">
      <dgm:prSet presAssocID="{BAEE8D7B-166D-4C3F-837C-C4D450AB6421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F8285FB3-F412-40A1-BCFD-04B2391D53CD}" type="pres">
      <dgm:prSet presAssocID="{0968BC3D-332F-471F-8E3A-124BCAC0B3DA}" presName="gear1" presStyleLbl="node1" presStyleIdx="0" presStyleCnt="3">
        <dgm:presLayoutVars>
          <dgm:chMax val="1"/>
          <dgm:bulletEnabled val="1"/>
        </dgm:presLayoutVars>
      </dgm:prSet>
      <dgm:spPr/>
    </dgm:pt>
    <dgm:pt modelId="{9C218099-FED9-4D98-8953-3486FD45CC49}" type="pres">
      <dgm:prSet presAssocID="{0968BC3D-332F-471F-8E3A-124BCAC0B3DA}" presName="gear1srcNode" presStyleLbl="node1" presStyleIdx="0" presStyleCnt="3"/>
      <dgm:spPr/>
    </dgm:pt>
    <dgm:pt modelId="{86D9F281-337C-4EA1-BA84-4E79EBE33D7A}" type="pres">
      <dgm:prSet presAssocID="{0968BC3D-332F-471F-8E3A-124BCAC0B3DA}" presName="gear1dstNode" presStyleLbl="node1" presStyleIdx="0" presStyleCnt="3"/>
      <dgm:spPr/>
    </dgm:pt>
    <dgm:pt modelId="{9CDA89A3-CA22-4A5B-A16A-B11380ECEC9D}" type="pres">
      <dgm:prSet presAssocID="{35941051-942B-4F41-8B35-FEEF74105E6F}" presName="gear2" presStyleLbl="node1" presStyleIdx="1" presStyleCnt="3">
        <dgm:presLayoutVars>
          <dgm:chMax val="1"/>
          <dgm:bulletEnabled val="1"/>
        </dgm:presLayoutVars>
      </dgm:prSet>
      <dgm:spPr/>
    </dgm:pt>
    <dgm:pt modelId="{776B27EB-B5E0-4953-81F0-54A89AF94B83}" type="pres">
      <dgm:prSet presAssocID="{35941051-942B-4F41-8B35-FEEF74105E6F}" presName="gear2srcNode" presStyleLbl="node1" presStyleIdx="1" presStyleCnt="3"/>
      <dgm:spPr/>
    </dgm:pt>
    <dgm:pt modelId="{8233A290-4E8C-4F82-85FC-204F0BEA68F9}" type="pres">
      <dgm:prSet presAssocID="{35941051-942B-4F41-8B35-FEEF74105E6F}" presName="gear2dstNode" presStyleLbl="node1" presStyleIdx="1" presStyleCnt="3"/>
      <dgm:spPr/>
    </dgm:pt>
    <dgm:pt modelId="{E933407B-6530-470A-A9B1-DA377E7A8546}" type="pres">
      <dgm:prSet presAssocID="{4DD6D331-FF8F-4D62-AB63-38813C9C83F6}" presName="gear3" presStyleLbl="node1" presStyleIdx="2" presStyleCnt="3"/>
      <dgm:spPr/>
    </dgm:pt>
    <dgm:pt modelId="{653678EB-CCF9-408B-BF21-FE4B97F86614}" type="pres">
      <dgm:prSet presAssocID="{4DD6D331-FF8F-4D62-AB63-38813C9C83F6}" presName="gear3tx" presStyleLbl="node1" presStyleIdx="2" presStyleCnt="3">
        <dgm:presLayoutVars>
          <dgm:chMax val="1"/>
          <dgm:bulletEnabled val="1"/>
        </dgm:presLayoutVars>
      </dgm:prSet>
      <dgm:spPr/>
    </dgm:pt>
    <dgm:pt modelId="{5156E0D9-1A28-47ED-B70F-9BE942124F20}" type="pres">
      <dgm:prSet presAssocID="{4DD6D331-FF8F-4D62-AB63-38813C9C83F6}" presName="gear3srcNode" presStyleLbl="node1" presStyleIdx="2" presStyleCnt="3"/>
      <dgm:spPr/>
    </dgm:pt>
    <dgm:pt modelId="{7CB2CCE0-1E28-4CB1-8F39-393CEFB35993}" type="pres">
      <dgm:prSet presAssocID="{4DD6D331-FF8F-4D62-AB63-38813C9C83F6}" presName="gear3dstNode" presStyleLbl="node1" presStyleIdx="2" presStyleCnt="3"/>
      <dgm:spPr/>
    </dgm:pt>
    <dgm:pt modelId="{26F1A622-0DEB-4010-93A0-D4529C65827C}" type="pres">
      <dgm:prSet presAssocID="{D1BA3E75-2376-419A-A745-FC30FC994CD2}" presName="connector1" presStyleLbl="sibTrans2D1" presStyleIdx="0" presStyleCnt="3"/>
      <dgm:spPr/>
    </dgm:pt>
    <dgm:pt modelId="{B27EEFE0-B462-438E-9F21-6789B16CD61C}" type="pres">
      <dgm:prSet presAssocID="{1769E9F4-0241-4461-94DA-727479CADCE6}" presName="connector2" presStyleLbl="sibTrans2D1" presStyleIdx="1" presStyleCnt="3"/>
      <dgm:spPr/>
    </dgm:pt>
    <dgm:pt modelId="{0DDBF4D4-634A-4F30-B190-26ADC3597DD1}" type="pres">
      <dgm:prSet presAssocID="{53E4B409-46DA-4E0D-9E03-394FF2D43501}" presName="connector3" presStyleLbl="sibTrans2D1" presStyleIdx="2" presStyleCnt="3"/>
      <dgm:spPr/>
    </dgm:pt>
  </dgm:ptLst>
  <dgm:cxnLst>
    <dgm:cxn modelId="{76555D00-89E0-4E1E-BF2C-7DEE67BF0373}" type="presOf" srcId="{4DD6D331-FF8F-4D62-AB63-38813C9C83F6}" destId="{E933407B-6530-470A-A9B1-DA377E7A8546}" srcOrd="0" destOrd="0" presId="urn:microsoft.com/office/officeart/2005/8/layout/gear1"/>
    <dgm:cxn modelId="{B4A0B406-D05A-4A8E-A566-59BDBADF33C9}" type="presOf" srcId="{35941051-942B-4F41-8B35-FEEF74105E6F}" destId="{9CDA89A3-CA22-4A5B-A16A-B11380ECEC9D}" srcOrd="0" destOrd="0" presId="urn:microsoft.com/office/officeart/2005/8/layout/gear1"/>
    <dgm:cxn modelId="{B954842F-733C-4CFE-AC58-DC949B98074F}" type="presOf" srcId="{D1BA3E75-2376-419A-A745-FC30FC994CD2}" destId="{26F1A622-0DEB-4010-93A0-D4529C65827C}" srcOrd="0" destOrd="0" presId="urn:microsoft.com/office/officeart/2005/8/layout/gear1"/>
    <dgm:cxn modelId="{4E1F185F-DD04-4AC5-AF47-9639E0E9BDB9}" type="presOf" srcId="{1769E9F4-0241-4461-94DA-727479CADCE6}" destId="{B27EEFE0-B462-438E-9F21-6789B16CD61C}" srcOrd="0" destOrd="0" presId="urn:microsoft.com/office/officeart/2005/8/layout/gear1"/>
    <dgm:cxn modelId="{E9D1AE60-9DC7-4E18-B58B-B5265432A16B}" srcId="{BAEE8D7B-166D-4C3F-837C-C4D450AB6421}" destId="{0968BC3D-332F-471F-8E3A-124BCAC0B3DA}" srcOrd="0" destOrd="0" parTransId="{D0D9DB7C-321B-47C4-A8B4-8B1FBB13D887}" sibTransId="{D1BA3E75-2376-419A-A745-FC30FC994CD2}"/>
    <dgm:cxn modelId="{47162566-8877-48C9-A38C-80AA0EF947E2}" type="presOf" srcId="{53E4B409-46DA-4E0D-9E03-394FF2D43501}" destId="{0DDBF4D4-634A-4F30-B190-26ADC3597DD1}" srcOrd="0" destOrd="0" presId="urn:microsoft.com/office/officeart/2005/8/layout/gear1"/>
    <dgm:cxn modelId="{8D7B3748-D208-4DBA-9735-8A9AFC4A68D5}" type="presOf" srcId="{35941051-942B-4F41-8B35-FEEF74105E6F}" destId="{776B27EB-B5E0-4953-81F0-54A89AF94B83}" srcOrd="1" destOrd="0" presId="urn:microsoft.com/office/officeart/2005/8/layout/gear1"/>
    <dgm:cxn modelId="{92F84F70-E227-45B6-95AF-288838E55411}" type="presOf" srcId="{0968BC3D-332F-471F-8E3A-124BCAC0B3DA}" destId="{86D9F281-337C-4EA1-BA84-4E79EBE33D7A}" srcOrd="2" destOrd="0" presId="urn:microsoft.com/office/officeart/2005/8/layout/gear1"/>
    <dgm:cxn modelId="{91D0ED55-0113-4392-82D0-55AC9D5822FF}" srcId="{BAEE8D7B-166D-4C3F-837C-C4D450AB6421}" destId="{35941051-942B-4F41-8B35-FEEF74105E6F}" srcOrd="1" destOrd="0" parTransId="{322E61D6-DC00-4140-98E6-9BB0517257AD}" sibTransId="{1769E9F4-0241-4461-94DA-727479CADCE6}"/>
    <dgm:cxn modelId="{A63EFA5A-1089-40A9-85F6-905EB028B1D8}" type="presOf" srcId="{0968BC3D-332F-471F-8E3A-124BCAC0B3DA}" destId="{9C218099-FED9-4D98-8953-3486FD45CC49}" srcOrd="1" destOrd="0" presId="urn:microsoft.com/office/officeart/2005/8/layout/gear1"/>
    <dgm:cxn modelId="{AECDD0AB-1FB6-404E-9414-25AD3CB64313}" type="presOf" srcId="{4DD6D331-FF8F-4D62-AB63-38813C9C83F6}" destId="{653678EB-CCF9-408B-BF21-FE4B97F86614}" srcOrd="1" destOrd="0" presId="urn:microsoft.com/office/officeart/2005/8/layout/gear1"/>
    <dgm:cxn modelId="{8DA8F0B1-9530-4B2F-9D2A-AE66609C9399}" srcId="{BAEE8D7B-166D-4C3F-837C-C4D450AB6421}" destId="{4DD6D331-FF8F-4D62-AB63-38813C9C83F6}" srcOrd="2" destOrd="0" parTransId="{CA9F3269-E2FA-4557-B037-4B67FA6D840B}" sibTransId="{53E4B409-46DA-4E0D-9E03-394FF2D43501}"/>
    <dgm:cxn modelId="{D1B3AFBE-7FDC-46DD-8EF4-AC61F7D4EACA}" type="presOf" srcId="{BAEE8D7B-166D-4C3F-837C-C4D450AB6421}" destId="{3B8D3F27-E7EA-4FE6-93C5-C9D96C8667E9}" srcOrd="0" destOrd="0" presId="urn:microsoft.com/office/officeart/2005/8/layout/gear1"/>
    <dgm:cxn modelId="{45C610E1-6779-4BA2-BD14-43DB6BAF07E9}" type="presOf" srcId="{35941051-942B-4F41-8B35-FEEF74105E6F}" destId="{8233A290-4E8C-4F82-85FC-204F0BEA68F9}" srcOrd="2" destOrd="0" presId="urn:microsoft.com/office/officeart/2005/8/layout/gear1"/>
    <dgm:cxn modelId="{6F3470E9-9460-4058-8139-7147964D8492}" type="presOf" srcId="{4DD6D331-FF8F-4D62-AB63-38813C9C83F6}" destId="{7CB2CCE0-1E28-4CB1-8F39-393CEFB35993}" srcOrd="3" destOrd="0" presId="urn:microsoft.com/office/officeart/2005/8/layout/gear1"/>
    <dgm:cxn modelId="{3A4864EA-96DB-4160-9F76-20979197674A}" type="presOf" srcId="{0968BC3D-332F-471F-8E3A-124BCAC0B3DA}" destId="{F8285FB3-F412-40A1-BCFD-04B2391D53CD}" srcOrd="0" destOrd="0" presId="urn:microsoft.com/office/officeart/2005/8/layout/gear1"/>
    <dgm:cxn modelId="{8407DDF7-86AD-4D70-8AC2-3C956CED4E93}" type="presOf" srcId="{4DD6D331-FF8F-4D62-AB63-38813C9C83F6}" destId="{5156E0D9-1A28-47ED-B70F-9BE942124F20}" srcOrd="2" destOrd="0" presId="urn:microsoft.com/office/officeart/2005/8/layout/gear1"/>
    <dgm:cxn modelId="{52276609-218E-40D5-ACB8-19EA94A8CA0F}" type="presParOf" srcId="{3B8D3F27-E7EA-4FE6-93C5-C9D96C8667E9}" destId="{F8285FB3-F412-40A1-BCFD-04B2391D53CD}" srcOrd="0" destOrd="0" presId="urn:microsoft.com/office/officeart/2005/8/layout/gear1"/>
    <dgm:cxn modelId="{239C5D3B-E489-4020-BCB7-4189353222D0}" type="presParOf" srcId="{3B8D3F27-E7EA-4FE6-93C5-C9D96C8667E9}" destId="{9C218099-FED9-4D98-8953-3486FD45CC49}" srcOrd="1" destOrd="0" presId="urn:microsoft.com/office/officeart/2005/8/layout/gear1"/>
    <dgm:cxn modelId="{ED72E4C8-78A7-4A29-9EF2-56CB3B2DF010}" type="presParOf" srcId="{3B8D3F27-E7EA-4FE6-93C5-C9D96C8667E9}" destId="{86D9F281-337C-4EA1-BA84-4E79EBE33D7A}" srcOrd="2" destOrd="0" presId="urn:microsoft.com/office/officeart/2005/8/layout/gear1"/>
    <dgm:cxn modelId="{DA57D488-3F6E-48D4-B095-E61BBA002704}" type="presParOf" srcId="{3B8D3F27-E7EA-4FE6-93C5-C9D96C8667E9}" destId="{9CDA89A3-CA22-4A5B-A16A-B11380ECEC9D}" srcOrd="3" destOrd="0" presId="urn:microsoft.com/office/officeart/2005/8/layout/gear1"/>
    <dgm:cxn modelId="{7B7DA9A8-CBA3-488D-9E3A-50822AF5E96B}" type="presParOf" srcId="{3B8D3F27-E7EA-4FE6-93C5-C9D96C8667E9}" destId="{776B27EB-B5E0-4953-81F0-54A89AF94B83}" srcOrd="4" destOrd="0" presId="urn:microsoft.com/office/officeart/2005/8/layout/gear1"/>
    <dgm:cxn modelId="{4933EE72-5590-4AD4-B061-A4D2197AC11B}" type="presParOf" srcId="{3B8D3F27-E7EA-4FE6-93C5-C9D96C8667E9}" destId="{8233A290-4E8C-4F82-85FC-204F0BEA68F9}" srcOrd="5" destOrd="0" presId="urn:microsoft.com/office/officeart/2005/8/layout/gear1"/>
    <dgm:cxn modelId="{37689B0A-20D0-4667-B12A-A372AC0ED82C}" type="presParOf" srcId="{3B8D3F27-E7EA-4FE6-93C5-C9D96C8667E9}" destId="{E933407B-6530-470A-A9B1-DA377E7A8546}" srcOrd="6" destOrd="0" presId="urn:microsoft.com/office/officeart/2005/8/layout/gear1"/>
    <dgm:cxn modelId="{05F888BF-48CC-4858-98F4-0B1E32A0BF16}" type="presParOf" srcId="{3B8D3F27-E7EA-4FE6-93C5-C9D96C8667E9}" destId="{653678EB-CCF9-408B-BF21-FE4B97F86614}" srcOrd="7" destOrd="0" presId="urn:microsoft.com/office/officeart/2005/8/layout/gear1"/>
    <dgm:cxn modelId="{45A20558-4A72-4646-AB1C-D1CBB08E4658}" type="presParOf" srcId="{3B8D3F27-E7EA-4FE6-93C5-C9D96C8667E9}" destId="{5156E0D9-1A28-47ED-B70F-9BE942124F20}" srcOrd="8" destOrd="0" presId="urn:microsoft.com/office/officeart/2005/8/layout/gear1"/>
    <dgm:cxn modelId="{BE7B21FE-5863-4657-BF45-976A33A179BB}" type="presParOf" srcId="{3B8D3F27-E7EA-4FE6-93C5-C9D96C8667E9}" destId="{7CB2CCE0-1E28-4CB1-8F39-393CEFB35993}" srcOrd="9" destOrd="0" presId="urn:microsoft.com/office/officeart/2005/8/layout/gear1"/>
    <dgm:cxn modelId="{7C8B5E9F-6C59-4B9F-A6FA-9BB7C3BC3EAC}" type="presParOf" srcId="{3B8D3F27-E7EA-4FE6-93C5-C9D96C8667E9}" destId="{26F1A622-0DEB-4010-93A0-D4529C65827C}" srcOrd="10" destOrd="0" presId="urn:microsoft.com/office/officeart/2005/8/layout/gear1"/>
    <dgm:cxn modelId="{75FD02F1-0633-49F5-AFC3-9DB5FDFF5F39}" type="presParOf" srcId="{3B8D3F27-E7EA-4FE6-93C5-C9D96C8667E9}" destId="{B27EEFE0-B462-438E-9F21-6789B16CD61C}" srcOrd="11" destOrd="0" presId="urn:microsoft.com/office/officeart/2005/8/layout/gear1"/>
    <dgm:cxn modelId="{73145106-67F5-4FEC-9958-2B205874A2ED}" type="presParOf" srcId="{3B8D3F27-E7EA-4FE6-93C5-C9D96C8667E9}" destId="{0DDBF4D4-634A-4F30-B190-26ADC3597DD1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285FB3-F412-40A1-BCFD-04B2391D53CD}">
      <dsp:nvSpPr>
        <dsp:cNvPr id="0" name=""/>
        <dsp:cNvSpPr/>
      </dsp:nvSpPr>
      <dsp:spPr>
        <a:xfrm>
          <a:off x="3793066" y="2438400"/>
          <a:ext cx="2980266" cy="2980266"/>
        </a:xfrm>
        <a:prstGeom prst="gear9">
          <a:avLst/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000" kern="1200" dirty="0"/>
            <a:t>Novo SNISB</a:t>
          </a:r>
        </a:p>
      </dsp:txBody>
      <dsp:txXfrm>
        <a:off x="4392232" y="3136513"/>
        <a:ext cx="1781934" cy="1531918"/>
      </dsp:txXfrm>
    </dsp:sp>
    <dsp:sp modelId="{9CDA89A3-CA22-4A5B-A16A-B11380ECEC9D}">
      <dsp:nvSpPr>
        <dsp:cNvPr id="0" name=""/>
        <dsp:cNvSpPr/>
      </dsp:nvSpPr>
      <dsp:spPr>
        <a:xfrm>
          <a:off x="2059093" y="1733973"/>
          <a:ext cx="2167466" cy="2167466"/>
        </a:xfrm>
        <a:prstGeom prst="gear6">
          <a:avLst/>
        </a:prstGeom>
        <a:solidFill>
          <a:schemeClr val="accent4">
            <a:hueOff val="-1360277"/>
            <a:satOff val="2381"/>
            <a:lumOff val="323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000" kern="1200" dirty="0"/>
            <a:t>Zetta</a:t>
          </a:r>
          <a:br>
            <a:rPr lang="pt-BR" sz="3000" kern="1200" dirty="0"/>
          </a:br>
          <a:r>
            <a:rPr lang="pt-BR" sz="3000" kern="1200" dirty="0"/>
            <a:t>UFLA</a:t>
          </a:r>
        </a:p>
      </dsp:txBody>
      <dsp:txXfrm>
        <a:off x="2604759" y="2282937"/>
        <a:ext cx="1076134" cy="1069538"/>
      </dsp:txXfrm>
    </dsp:sp>
    <dsp:sp modelId="{E933407B-6530-470A-A9B1-DA377E7A8546}">
      <dsp:nvSpPr>
        <dsp:cNvPr id="0" name=""/>
        <dsp:cNvSpPr/>
      </dsp:nvSpPr>
      <dsp:spPr>
        <a:xfrm rot="20700000">
          <a:off x="3273095" y="238642"/>
          <a:ext cx="2123675" cy="2123675"/>
        </a:xfrm>
        <a:prstGeom prst="gear6">
          <a:avLst/>
        </a:prstGeom>
        <a:solidFill>
          <a:schemeClr val="accent4">
            <a:hueOff val="-2720555"/>
            <a:satOff val="4762"/>
            <a:lumOff val="647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000" kern="1200" dirty="0"/>
            <a:t>UX-UI</a:t>
          </a:r>
        </a:p>
      </dsp:txBody>
      <dsp:txXfrm rot="-20700000">
        <a:off x="3738879" y="704426"/>
        <a:ext cx="1192106" cy="1192106"/>
      </dsp:txXfrm>
    </dsp:sp>
    <dsp:sp modelId="{26F1A622-0DEB-4010-93A0-D4529C65827C}">
      <dsp:nvSpPr>
        <dsp:cNvPr id="0" name=""/>
        <dsp:cNvSpPr/>
      </dsp:nvSpPr>
      <dsp:spPr>
        <a:xfrm>
          <a:off x="3577577" y="1980864"/>
          <a:ext cx="3814741" cy="3814741"/>
        </a:xfrm>
        <a:prstGeom prst="circularArrow">
          <a:avLst>
            <a:gd name="adj1" fmla="val 4688"/>
            <a:gd name="adj2" fmla="val 299029"/>
            <a:gd name="adj3" fmla="val 2539295"/>
            <a:gd name="adj4" fmla="val 15812321"/>
            <a:gd name="adj5" fmla="val 5469"/>
          </a:avLst>
        </a:prstGeom>
        <a:solidFill>
          <a:schemeClr val="accent1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27EEFE0-B462-438E-9F21-6789B16CD61C}">
      <dsp:nvSpPr>
        <dsp:cNvPr id="0" name=""/>
        <dsp:cNvSpPr/>
      </dsp:nvSpPr>
      <dsp:spPr>
        <a:xfrm>
          <a:off x="1675238" y="1249140"/>
          <a:ext cx="2771648" cy="2771648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4">
            <a:hueOff val="-1360277"/>
            <a:satOff val="2381"/>
            <a:lumOff val="323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DBF4D4-634A-4F30-B190-26ADC3597DD1}">
      <dsp:nvSpPr>
        <dsp:cNvPr id="0" name=""/>
        <dsp:cNvSpPr/>
      </dsp:nvSpPr>
      <dsp:spPr>
        <a:xfrm>
          <a:off x="2781867" y="-231776"/>
          <a:ext cx="2988394" cy="2988394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4">
            <a:hueOff val="-2720555"/>
            <a:satOff val="4762"/>
            <a:lumOff val="6471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Shape 430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31" name="Shape 431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defRPr sz="2200">
        <a:latin typeface="Lucida Grande"/>
        <a:ea typeface="Lucida Grande"/>
        <a:cs typeface="Lucida Grande"/>
        <a:sym typeface="Lucida Grande"/>
      </a:defRPr>
    </a:lvl1pPr>
    <a:lvl2pPr defTabSz="457200" latinLnBrk="0">
      <a:defRPr sz="2200">
        <a:latin typeface="Lucida Grande"/>
        <a:ea typeface="Lucida Grande"/>
        <a:cs typeface="Lucida Grande"/>
        <a:sym typeface="Lucida Grande"/>
      </a:defRPr>
    </a:lvl2pPr>
    <a:lvl3pPr defTabSz="457200" latinLnBrk="0">
      <a:defRPr sz="2200">
        <a:latin typeface="Lucida Grande"/>
        <a:ea typeface="Lucida Grande"/>
        <a:cs typeface="Lucida Grande"/>
        <a:sym typeface="Lucida Grande"/>
      </a:defRPr>
    </a:lvl3pPr>
    <a:lvl4pPr defTabSz="457200" latinLnBrk="0">
      <a:defRPr sz="2200">
        <a:latin typeface="Lucida Grande"/>
        <a:ea typeface="Lucida Grande"/>
        <a:cs typeface="Lucida Grande"/>
        <a:sym typeface="Lucida Grande"/>
      </a:defRPr>
    </a:lvl4pPr>
    <a:lvl5pPr defTabSz="457200" latinLnBrk="0">
      <a:defRPr sz="2200">
        <a:latin typeface="Lucida Grande"/>
        <a:ea typeface="Lucida Grande"/>
        <a:cs typeface="Lucida Grande"/>
        <a:sym typeface="Lucida Grande"/>
      </a:defRPr>
    </a:lvl5pPr>
    <a:lvl6pPr defTabSz="457200" latinLnBrk="0">
      <a:defRPr sz="2200">
        <a:latin typeface="Lucida Grande"/>
        <a:ea typeface="Lucida Grande"/>
        <a:cs typeface="Lucida Grande"/>
        <a:sym typeface="Lucida Grande"/>
      </a:defRPr>
    </a:lvl6pPr>
    <a:lvl7pPr defTabSz="457200" latinLnBrk="0">
      <a:defRPr sz="2200">
        <a:latin typeface="Lucida Grande"/>
        <a:ea typeface="Lucida Grande"/>
        <a:cs typeface="Lucida Grande"/>
        <a:sym typeface="Lucida Grande"/>
      </a:defRPr>
    </a:lvl7pPr>
    <a:lvl8pPr defTabSz="457200" latinLnBrk="0">
      <a:defRPr sz="2200">
        <a:latin typeface="Lucida Grande"/>
        <a:ea typeface="Lucida Grande"/>
        <a:cs typeface="Lucida Grande"/>
        <a:sym typeface="Lucida Grande"/>
      </a:defRPr>
    </a:lvl8pPr>
    <a:lvl9pPr defTabSz="457200" latinLnBrk="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405002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1753921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2663059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5703125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4272284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364003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8076562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Image"/>
          <p:cNvSpPr>
            <a:spLocks noGrp="1"/>
          </p:cNvSpPr>
          <p:nvPr>
            <p:ph type="pic" sz="half" idx="13"/>
          </p:nvPr>
        </p:nvSpPr>
        <p:spPr>
          <a:xfrm>
            <a:off x="1" y="1274616"/>
            <a:ext cx="6095999" cy="4336474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Image"/>
          <p:cNvSpPr>
            <a:spLocks noGrp="1"/>
          </p:cNvSpPr>
          <p:nvPr>
            <p:ph type="pic" sz="quarter" idx="13"/>
          </p:nvPr>
        </p:nvSpPr>
        <p:spPr>
          <a:xfrm>
            <a:off x="4056717" y="1107067"/>
            <a:ext cx="1160743" cy="1160743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45" name="Image"/>
          <p:cNvSpPr>
            <a:spLocks noGrp="1"/>
          </p:cNvSpPr>
          <p:nvPr>
            <p:ph type="pic" sz="quarter" idx="14"/>
          </p:nvPr>
        </p:nvSpPr>
        <p:spPr>
          <a:xfrm>
            <a:off x="6984564" y="1107067"/>
            <a:ext cx="1160743" cy="1160743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46" name="Image"/>
          <p:cNvSpPr>
            <a:spLocks noGrp="1"/>
          </p:cNvSpPr>
          <p:nvPr>
            <p:ph type="pic" sz="quarter" idx="15"/>
          </p:nvPr>
        </p:nvSpPr>
        <p:spPr>
          <a:xfrm>
            <a:off x="9912411" y="1107067"/>
            <a:ext cx="1160743" cy="1160743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47" name="Image"/>
          <p:cNvSpPr>
            <a:spLocks noGrp="1"/>
          </p:cNvSpPr>
          <p:nvPr>
            <p:ph type="pic" sz="quarter" idx="16"/>
          </p:nvPr>
        </p:nvSpPr>
        <p:spPr>
          <a:xfrm>
            <a:off x="4056717" y="4006127"/>
            <a:ext cx="1160743" cy="1160743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48" name="Image"/>
          <p:cNvSpPr>
            <a:spLocks noGrp="1"/>
          </p:cNvSpPr>
          <p:nvPr>
            <p:ph type="pic" sz="quarter" idx="17"/>
          </p:nvPr>
        </p:nvSpPr>
        <p:spPr>
          <a:xfrm>
            <a:off x="6984564" y="4006127"/>
            <a:ext cx="1160743" cy="1160743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49" name="Image"/>
          <p:cNvSpPr>
            <a:spLocks noGrp="1"/>
          </p:cNvSpPr>
          <p:nvPr>
            <p:ph type="pic" sz="quarter" idx="18"/>
          </p:nvPr>
        </p:nvSpPr>
        <p:spPr>
          <a:xfrm>
            <a:off x="9912411" y="4006127"/>
            <a:ext cx="1160743" cy="1160743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50" name="Image"/>
          <p:cNvSpPr>
            <a:spLocks noGrp="1"/>
          </p:cNvSpPr>
          <p:nvPr>
            <p:ph type="pic" sz="quarter" idx="19"/>
          </p:nvPr>
        </p:nvSpPr>
        <p:spPr>
          <a:xfrm>
            <a:off x="1033683" y="4006127"/>
            <a:ext cx="1160743" cy="1160743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51" name="Image"/>
          <p:cNvSpPr>
            <a:spLocks noGrp="1"/>
          </p:cNvSpPr>
          <p:nvPr>
            <p:ph type="pic" sz="quarter" idx="20"/>
          </p:nvPr>
        </p:nvSpPr>
        <p:spPr>
          <a:xfrm>
            <a:off x="1033683" y="1107067"/>
            <a:ext cx="1160743" cy="1160743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5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Image"/>
          <p:cNvSpPr>
            <a:spLocks noGrp="1"/>
          </p:cNvSpPr>
          <p:nvPr>
            <p:ph type="pic" sz="half" idx="13"/>
          </p:nvPr>
        </p:nvSpPr>
        <p:spPr>
          <a:xfrm>
            <a:off x="3327400" y="-2"/>
            <a:ext cx="4102100" cy="6832687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6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Image"/>
          <p:cNvSpPr>
            <a:spLocks noGrp="1"/>
          </p:cNvSpPr>
          <p:nvPr>
            <p:ph type="pic" sz="quarter" idx="13"/>
          </p:nvPr>
        </p:nvSpPr>
        <p:spPr>
          <a:xfrm>
            <a:off x="6478940" y="2196146"/>
            <a:ext cx="1771171" cy="1771171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87" name="Image"/>
          <p:cNvSpPr>
            <a:spLocks noGrp="1"/>
          </p:cNvSpPr>
          <p:nvPr>
            <p:ph type="pic" sz="quarter" idx="14"/>
          </p:nvPr>
        </p:nvSpPr>
        <p:spPr>
          <a:xfrm>
            <a:off x="3777324" y="2196146"/>
            <a:ext cx="1771171" cy="1771171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88" name="Image"/>
          <p:cNvSpPr>
            <a:spLocks noGrp="1"/>
          </p:cNvSpPr>
          <p:nvPr>
            <p:ph type="pic" sz="quarter" idx="15"/>
          </p:nvPr>
        </p:nvSpPr>
        <p:spPr>
          <a:xfrm>
            <a:off x="9180555" y="2196146"/>
            <a:ext cx="1771171" cy="1771171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89" name="Image"/>
          <p:cNvSpPr>
            <a:spLocks noGrp="1"/>
          </p:cNvSpPr>
          <p:nvPr>
            <p:ph type="pic" sz="quarter" idx="16"/>
          </p:nvPr>
        </p:nvSpPr>
        <p:spPr>
          <a:xfrm>
            <a:off x="1075707" y="2196146"/>
            <a:ext cx="1771171" cy="1771171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90" name="Image"/>
          <p:cNvSpPr>
            <a:spLocks noGrp="1"/>
          </p:cNvSpPr>
          <p:nvPr>
            <p:ph type="pic" sz="quarter" idx="17"/>
          </p:nvPr>
        </p:nvSpPr>
        <p:spPr>
          <a:xfrm>
            <a:off x="6478940" y="4364159"/>
            <a:ext cx="1771171" cy="1771171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91" name="Image"/>
          <p:cNvSpPr>
            <a:spLocks noGrp="1"/>
          </p:cNvSpPr>
          <p:nvPr>
            <p:ph type="pic" sz="quarter" idx="18"/>
          </p:nvPr>
        </p:nvSpPr>
        <p:spPr>
          <a:xfrm>
            <a:off x="3777324" y="4364159"/>
            <a:ext cx="1771171" cy="1771171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92" name="Image"/>
          <p:cNvSpPr>
            <a:spLocks noGrp="1"/>
          </p:cNvSpPr>
          <p:nvPr>
            <p:ph type="pic" sz="quarter" idx="19"/>
          </p:nvPr>
        </p:nvSpPr>
        <p:spPr>
          <a:xfrm>
            <a:off x="9180555" y="4364159"/>
            <a:ext cx="1771171" cy="1771171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93" name="Image"/>
          <p:cNvSpPr>
            <a:spLocks noGrp="1"/>
          </p:cNvSpPr>
          <p:nvPr>
            <p:ph type="pic" sz="quarter" idx="20"/>
          </p:nvPr>
        </p:nvSpPr>
        <p:spPr>
          <a:xfrm>
            <a:off x="1075707" y="4364159"/>
            <a:ext cx="1771171" cy="1771171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9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Rectangle"/>
          <p:cNvSpPr/>
          <p:nvPr/>
        </p:nvSpPr>
        <p:spPr>
          <a:xfrm>
            <a:off x="5427405" y="0"/>
            <a:ext cx="6764595" cy="6858000"/>
          </a:xfrm>
          <a:prstGeom prst="rect">
            <a:avLst/>
          </a:prstGeom>
          <a:solidFill>
            <a:srgbClr val="0F6FC6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02" name="Image"/>
          <p:cNvSpPr>
            <a:spLocks noGrp="1"/>
          </p:cNvSpPr>
          <p:nvPr>
            <p:ph type="pic" sz="quarter" idx="13"/>
          </p:nvPr>
        </p:nvSpPr>
        <p:spPr>
          <a:xfrm>
            <a:off x="9699684" y="4513898"/>
            <a:ext cx="1798413" cy="1798413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03" name="Image"/>
          <p:cNvSpPr>
            <a:spLocks noGrp="1"/>
          </p:cNvSpPr>
          <p:nvPr>
            <p:ph type="pic" sz="quarter" idx="14"/>
          </p:nvPr>
        </p:nvSpPr>
        <p:spPr>
          <a:xfrm>
            <a:off x="6150855" y="551498"/>
            <a:ext cx="1798413" cy="1798413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04" name="Image"/>
          <p:cNvSpPr>
            <a:spLocks noGrp="1"/>
          </p:cNvSpPr>
          <p:nvPr>
            <p:ph type="pic" sz="quarter" idx="15"/>
          </p:nvPr>
        </p:nvSpPr>
        <p:spPr>
          <a:xfrm>
            <a:off x="9699684" y="551498"/>
            <a:ext cx="1798413" cy="1798413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05" name="Image"/>
          <p:cNvSpPr>
            <a:spLocks noGrp="1"/>
          </p:cNvSpPr>
          <p:nvPr>
            <p:ph type="pic" sz="quarter" idx="16"/>
          </p:nvPr>
        </p:nvSpPr>
        <p:spPr>
          <a:xfrm>
            <a:off x="7842281" y="2532697"/>
            <a:ext cx="1798412" cy="1798413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06" name="Image"/>
          <p:cNvSpPr>
            <a:spLocks noGrp="1"/>
          </p:cNvSpPr>
          <p:nvPr>
            <p:ph type="pic" sz="quarter" idx="17"/>
          </p:nvPr>
        </p:nvSpPr>
        <p:spPr>
          <a:xfrm>
            <a:off x="6150855" y="4513898"/>
            <a:ext cx="1798413" cy="1798413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0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Image"/>
          <p:cNvSpPr>
            <a:spLocks noGrp="1"/>
          </p:cNvSpPr>
          <p:nvPr>
            <p:ph type="pic" idx="13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3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Image"/>
          <p:cNvSpPr>
            <a:spLocks noGrp="1"/>
          </p:cNvSpPr>
          <p:nvPr>
            <p:ph type="pic" sz="half" idx="13"/>
          </p:nvPr>
        </p:nvSpPr>
        <p:spPr>
          <a:xfrm>
            <a:off x="0" y="0"/>
            <a:ext cx="4696691" cy="68580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4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Image"/>
          <p:cNvSpPr>
            <a:spLocks noGrp="1"/>
          </p:cNvSpPr>
          <p:nvPr>
            <p:ph type="pic" idx="13"/>
          </p:nvPr>
        </p:nvSpPr>
        <p:spPr>
          <a:xfrm>
            <a:off x="6841066" y="0"/>
            <a:ext cx="5350934" cy="68580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5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Image"/>
          <p:cNvSpPr>
            <a:spLocks noGrp="1"/>
          </p:cNvSpPr>
          <p:nvPr>
            <p:ph type="pic" idx="13"/>
          </p:nvPr>
        </p:nvSpPr>
        <p:spPr>
          <a:xfrm>
            <a:off x="6107290" y="0"/>
            <a:ext cx="6084710" cy="68580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7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Image"/>
          <p:cNvSpPr>
            <a:spLocks noGrp="1"/>
          </p:cNvSpPr>
          <p:nvPr>
            <p:ph type="pic" sz="quarter" idx="13"/>
          </p:nvPr>
        </p:nvSpPr>
        <p:spPr>
          <a:xfrm>
            <a:off x="5855754" y="373811"/>
            <a:ext cx="1448141" cy="144814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90" name="Image"/>
          <p:cNvSpPr>
            <a:spLocks noGrp="1"/>
          </p:cNvSpPr>
          <p:nvPr>
            <p:ph type="pic" sz="quarter" idx="14"/>
          </p:nvPr>
        </p:nvSpPr>
        <p:spPr>
          <a:xfrm>
            <a:off x="7422225" y="373811"/>
            <a:ext cx="1448141" cy="144814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91" name="Image"/>
          <p:cNvSpPr>
            <a:spLocks noGrp="1"/>
          </p:cNvSpPr>
          <p:nvPr>
            <p:ph type="pic" sz="quarter" idx="15"/>
          </p:nvPr>
        </p:nvSpPr>
        <p:spPr>
          <a:xfrm>
            <a:off x="8967754" y="373811"/>
            <a:ext cx="1448141" cy="144814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92" name="Image"/>
          <p:cNvSpPr>
            <a:spLocks noGrp="1"/>
          </p:cNvSpPr>
          <p:nvPr>
            <p:ph type="pic" sz="quarter" idx="16"/>
          </p:nvPr>
        </p:nvSpPr>
        <p:spPr>
          <a:xfrm>
            <a:off x="10528033" y="367810"/>
            <a:ext cx="1448141" cy="1448141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93" name="Image"/>
          <p:cNvSpPr>
            <a:spLocks noGrp="1"/>
          </p:cNvSpPr>
          <p:nvPr>
            <p:ph type="pic" sz="quarter" idx="17"/>
          </p:nvPr>
        </p:nvSpPr>
        <p:spPr>
          <a:xfrm>
            <a:off x="5855754" y="1928403"/>
            <a:ext cx="1448141" cy="1448141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94" name="Image"/>
          <p:cNvSpPr>
            <a:spLocks noGrp="1"/>
          </p:cNvSpPr>
          <p:nvPr>
            <p:ph type="pic" sz="quarter" idx="18"/>
          </p:nvPr>
        </p:nvSpPr>
        <p:spPr>
          <a:xfrm>
            <a:off x="7422225" y="1928403"/>
            <a:ext cx="1448141" cy="1448141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95" name="Image"/>
          <p:cNvSpPr>
            <a:spLocks noGrp="1"/>
          </p:cNvSpPr>
          <p:nvPr>
            <p:ph type="pic" sz="quarter" idx="19"/>
          </p:nvPr>
        </p:nvSpPr>
        <p:spPr>
          <a:xfrm>
            <a:off x="8967754" y="1928403"/>
            <a:ext cx="1448141" cy="1448141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96" name="Image"/>
          <p:cNvSpPr>
            <a:spLocks noGrp="1"/>
          </p:cNvSpPr>
          <p:nvPr>
            <p:ph type="pic" sz="quarter" idx="20"/>
          </p:nvPr>
        </p:nvSpPr>
        <p:spPr>
          <a:xfrm>
            <a:off x="10528033" y="1928403"/>
            <a:ext cx="1448141" cy="1448141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97" name="Image"/>
          <p:cNvSpPr>
            <a:spLocks noGrp="1"/>
          </p:cNvSpPr>
          <p:nvPr>
            <p:ph type="pic" sz="quarter" idx="21"/>
          </p:nvPr>
        </p:nvSpPr>
        <p:spPr>
          <a:xfrm>
            <a:off x="4292248" y="1928403"/>
            <a:ext cx="1448141" cy="1448141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98" name="Image"/>
          <p:cNvSpPr>
            <a:spLocks noGrp="1"/>
          </p:cNvSpPr>
          <p:nvPr>
            <p:ph type="pic" sz="quarter" idx="22"/>
          </p:nvPr>
        </p:nvSpPr>
        <p:spPr>
          <a:xfrm>
            <a:off x="5855754" y="3494999"/>
            <a:ext cx="1448141" cy="1448141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99" name="Image"/>
          <p:cNvSpPr>
            <a:spLocks noGrp="1"/>
          </p:cNvSpPr>
          <p:nvPr>
            <p:ph type="pic" sz="quarter" idx="23"/>
          </p:nvPr>
        </p:nvSpPr>
        <p:spPr>
          <a:xfrm>
            <a:off x="7422225" y="3494999"/>
            <a:ext cx="1448141" cy="1448141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300" name="Image"/>
          <p:cNvSpPr>
            <a:spLocks noGrp="1"/>
          </p:cNvSpPr>
          <p:nvPr>
            <p:ph type="pic" sz="quarter" idx="24"/>
          </p:nvPr>
        </p:nvSpPr>
        <p:spPr>
          <a:xfrm>
            <a:off x="8967754" y="3494999"/>
            <a:ext cx="1448141" cy="1448141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301" name="Image"/>
          <p:cNvSpPr>
            <a:spLocks noGrp="1"/>
          </p:cNvSpPr>
          <p:nvPr>
            <p:ph type="pic" sz="quarter" idx="25"/>
          </p:nvPr>
        </p:nvSpPr>
        <p:spPr>
          <a:xfrm>
            <a:off x="10528033" y="3494999"/>
            <a:ext cx="1448141" cy="1448141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302" name="Image"/>
          <p:cNvSpPr>
            <a:spLocks noGrp="1"/>
          </p:cNvSpPr>
          <p:nvPr>
            <p:ph type="pic" sz="quarter" idx="26"/>
          </p:nvPr>
        </p:nvSpPr>
        <p:spPr>
          <a:xfrm>
            <a:off x="4292248" y="3494999"/>
            <a:ext cx="1448141" cy="1448141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303" name="Image"/>
          <p:cNvSpPr>
            <a:spLocks noGrp="1"/>
          </p:cNvSpPr>
          <p:nvPr>
            <p:ph type="pic" sz="quarter" idx="27"/>
          </p:nvPr>
        </p:nvSpPr>
        <p:spPr>
          <a:xfrm>
            <a:off x="4292248" y="367810"/>
            <a:ext cx="1448141" cy="1448141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304" name="Image"/>
          <p:cNvSpPr>
            <a:spLocks noGrp="1"/>
          </p:cNvSpPr>
          <p:nvPr>
            <p:ph type="pic" sz="quarter" idx="28"/>
          </p:nvPr>
        </p:nvSpPr>
        <p:spPr>
          <a:xfrm>
            <a:off x="5855754" y="5061737"/>
            <a:ext cx="1448141" cy="1448141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305" name="Image"/>
          <p:cNvSpPr>
            <a:spLocks noGrp="1"/>
          </p:cNvSpPr>
          <p:nvPr>
            <p:ph type="pic" sz="quarter" idx="29"/>
          </p:nvPr>
        </p:nvSpPr>
        <p:spPr>
          <a:xfrm>
            <a:off x="7422225" y="5061737"/>
            <a:ext cx="1448141" cy="1448141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306" name="Image"/>
          <p:cNvSpPr>
            <a:spLocks noGrp="1"/>
          </p:cNvSpPr>
          <p:nvPr>
            <p:ph type="pic" sz="quarter" idx="30"/>
          </p:nvPr>
        </p:nvSpPr>
        <p:spPr>
          <a:xfrm>
            <a:off x="8967754" y="5061737"/>
            <a:ext cx="1448141" cy="1448141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307" name="Image"/>
          <p:cNvSpPr>
            <a:spLocks noGrp="1"/>
          </p:cNvSpPr>
          <p:nvPr>
            <p:ph type="pic" sz="quarter" idx="31"/>
          </p:nvPr>
        </p:nvSpPr>
        <p:spPr>
          <a:xfrm>
            <a:off x="10528033" y="5061737"/>
            <a:ext cx="1448141" cy="1448141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308" name="Image"/>
          <p:cNvSpPr>
            <a:spLocks noGrp="1"/>
          </p:cNvSpPr>
          <p:nvPr>
            <p:ph type="pic" sz="quarter" idx="32"/>
          </p:nvPr>
        </p:nvSpPr>
        <p:spPr>
          <a:xfrm>
            <a:off x="4292248" y="5061737"/>
            <a:ext cx="1448141" cy="1448141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30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Image"/>
          <p:cNvSpPr>
            <a:spLocks noGrp="1"/>
          </p:cNvSpPr>
          <p:nvPr>
            <p:ph type="pic" idx="13"/>
          </p:nvPr>
        </p:nvSpPr>
        <p:spPr>
          <a:xfrm>
            <a:off x="6099585" y="0"/>
            <a:ext cx="6092415" cy="68580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31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Image"/>
          <p:cNvSpPr>
            <a:spLocks noGrp="1"/>
          </p:cNvSpPr>
          <p:nvPr>
            <p:ph type="pic" idx="13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Image"/>
          <p:cNvSpPr>
            <a:spLocks noGrp="1"/>
          </p:cNvSpPr>
          <p:nvPr>
            <p:ph type="pic" idx="13"/>
          </p:nvPr>
        </p:nvSpPr>
        <p:spPr>
          <a:xfrm>
            <a:off x="0" y="0"/>
            <a:ext cx="6096000" cy="68580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33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0" name="image1.png" descr="image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5257" y="1647061"/>
            <a:ext cx="5088124" cy="4437217"/>
          </a:xfrm>
          <a:prstGeom prst="rect">
            <a:avLst/>
          </a:prstGeom>
          <a:ln w="12700">
            <a:miter lim="400000"/>
          </a:ln>
        </p:spPr>
      </p:pic>
      <p:sp>
        <p:nvSpPr>
          <p:cNvPr id="341" name="Image"/>
          <p:cNvSpPr>
            <a:spLocks noGrp="1"/>
          </p:cNvSpPr>
          <p:nvPr>
            <p:ph type="pic" sz="quarter" idx="13"/>
          </p:nvPr>
        </p:nvSpPr>
        <p:spPr>
          <a:xfrm>
            <a:off x="6751635" y="1818289"/>
            <a:ext cx="4435368" cy="2718543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34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9" name="image2.png" descr="image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6610154" y="1046000"/>
            <a:ext cx="4783588" cy="4766001"/>
          </a:xfrm>
          <a:prstGeom prst="rect">
            <a:avLst/>
          </a:prstGeom>
          <a:ln w="12700">
            <a:miter lim="400000"/>
          </a:ln>
        </p:spPr>
      </p:pic>
      <p:sp>
        <p:nvSpPr>
          <p:cNvPr id="350" name="Image"/>
          <p:cNvSpPr>
            <a:spLocks noGrp="1"/>
          </p:cNvSpPr>
          <p:nvPr>
            <p:ph type="pic" sz="quarter" idx="13"/>
          </p:nvPr>
        </p:nvSpPr>
        <p:spPr>
          <a:xfrm flipH="1">
            <a:off x="7614208" y="1207938"/>
            <a:ext cx="3595555" cy="3016795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35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" name="image3.png" descr="image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8098" y="1200542"/>
            <a:ext cx="8486187" cy="5657458"/>
          </a:xfrm>
          <a:prstGeom prst="rect">
            <a:avLst/>
          </a:prstGeom>
          <a:ln w="12700">
            <a:miter lim="400000"/>
          </a:ln>
        </p:spPr>
      </p:pic>
      <p:sp>
        <p:nvSpPr>
          <p:cNvPr id="359" name="Image"/>
          <p:cNvSpPr>
            <a:spLocks noGrp="1"/>
          </p:cNvSpPr>
          <p:nvPr>
            <p:ph type="pic" sz="quarter" idx="13"/>
          </p:nvPr>
        </p:nvSpPr>
        <p:spPr>
          <a:xfrm rot="482347" flipH="1">
            <a:off x="7329906" y="1618098"/>
            <a:ext cx="3418561" cy="3614574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36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7" name="image4.png" descr="image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4686" y="951345"/>
            <a:ext cx="3367314" cy="5269156"/>
          </a:xfrm>
          <a:prstGeom prst="rect">
            <a:avLst/>
          </a:prstGeom>
          <a:ln w="12700">
            <a:miter lim="400000"/>
          </a:ln>
        </p:spPr>
      </p:pic>
      <p:pic>
        <p:nvPicPr>
          <p:cNvPr id="368" name="image4.png" descr="image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8846" y="951345"/>
            <a:ext cx="3367314" cy="5269156"/>
          </a:xfrm>
          <a:prstGeom prst="rect">
            <a:avLst/>
          </a:prstGeom>
          <a:ln w="12700">
            <a:miter lim="400000"/>
          </a:ln>
        </p:spPr>
      </p:pic>
      <p:sp>
        <p:nvSpPr>
          <p:cNvPr id="369" name="Image"/>
          <p:cNvSpPr>
            <a:spLocks noGrp="1"/>
          </p:cNvSpPr>
          <p:nvPr>
            <p:ph type="pic" sz="quarter" idx="13"/>
          </p:nvPr>
        </p:nvSpPr>
        <p:spPr>
          <a:xfrm>
            <a:off x="9446159" y="1759914"/>
            <a:ext cx="2075366" cy="3628573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370" name="Image"/>
          <p:cNvSpPr>
            <a:spLocks noGrp="1"/>
          </p:cNvSpPr>
          <p:nvPr>
            <p:ph type="pic" sz="quarter" idx="14"/>
          </p:nvPr>
        </p:nvSpPr>
        <p:spPr>
          <a:xfrm>
            <a:off x="6700319" y="1759914"/>
            <a:ext cx="2075366" cy="3628573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37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" name="image5.png" descr="image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9613" y="1301750"/>
            <a:ext cx="4183462" cy="6591201"/>
          </a:xfrm>
          <a:prstGeom prst="rect">
            <a:avLst/>
          </a:prstGeom>
          <a:ln w="12700">
            <a:miter lim="400000"/>
          </a:ln>
          <a:effectLst>
            <a:outerShdw blurRad="177800" dist="127000" dir="2700000" rotWithShape="0">
              <a:srgbClr val="000000">
                <a:alpha val="40000"/>
              </a:srgbClr>
            </a:outerShdw>
          </a:effectLst>
        </p:spPr>
      </p:pic>
      <p:sp>
        <p:nvSpPr>
          <p:cNvPr id="379" name="Image"/>
          <p:cNvSpPr>
            <a:spLocks noGrp="1"/>
          </p:cNvSpPr>
          <p:nvPr>
            <p:ph type="pic" sz="half" idx="13"/>
          </p:nvPr>
        </p:nvSpPr>
        <p:spPr>
          <a:xfrm>
            <a:off x="7044204" y="1848853"/>
            <a:ext cx="3737810" cy="5550569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38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7" name="image5.png" descr="image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2121" y="1432379"/>
            <a:ext cx="2894383" cy="4560207"/>
          </a:xfrm>
          <a:prstGeom prst="rect">
            <a:avLst/>
          </a:prstGeom>
          <a:ln w="12700">
            <a:miter lim="400000"/>
          </a:ln>
          <a:effectLst>
            <a:outerShdw blurRad="177800" dist="127000" dir="2700000" rotWithShape="0">
              <a:srgbClr val="000000">
                <a:alpha val="40000"/>
              </a:srgbClr>
            </a:outerShdw>
          </a:effectLst>
        </p:spPr>
      </p:pic>
      <p:sp>
        <p:nvSpPr>
          <p:cNvPr id="388" name="Image"/>
          <p:cNvSpPr>
            <a:spLocks noGrp="1"/>
          </p:cNvSpPr>
          <p:nvPr>
            <p:ph type="pic" sz="quarter" idx="13"/>
          </p:nvPr>
        </p:nvSpPr>
        <p:spPr>
          <a:xfrm>
            <a:off x="7936286" y="1759708"/>
            <a:ext cx="2586053" cy="3840232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38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6" name="image6.png" descr="image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0133" y="1564517"/>
            <a:ext cx="8344654" cy="4665801"/>
          </a:xfrm>
          <a:prstGeom prst="rect">
            <a:avLst/>
          </a:prstGeom>
          <a:ln w="12700">
            <a:miter lim="400000"/>
          </a:ln>
        </p:spPr>
      </p:pic>
      <p:sp>
        <p:nvSpPr>
          <p:cNvPr id="397" name="Image"/>
          <p:cNvSpPr>
            <a:spLocks noGrp="1"/>
          </p:cNvSpPr>
          <p:nvPr>
            <p:ph type="pic" sz="half" idx="13"/>
          </p:nvPr>
        </p:nvSpPr>
        <p:spPr>
          <a:xfrm>
            <a:off x="7377193" y="1921790"/>
            <a:ext cx="5176435" cy="3254645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39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5" name="image7.png" descr="image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5382266" y="952543"/>
            <a:ext cx="7217948" cy="5774358"/>
          </a:xfrm>
          <a:prstGeom prst="rect">
            <a:avLst/>
          </a:prstGeom>
          <a:ln w="12700">
            <a:miter lim="400000"/>
          </a:ln>
          <a:effectLst>
            <a:outerShdw blurRad="165100" dist="38100" dir="2700000" rotWithShape="0">
              <a:srgbClr val="000000">
                <a:alpha val="40000"/>
              </a:srgbClr>
            </a:outerShdw>
          </a:effectLst>
        </p:spPr>
      </p:pic>
      <p:sp>
        <p:nvSpPr>
          <p:cNvPr id="406" name="Image"/>
          <p:cNvSpPr>
            <a:spLocks noGrp="1"/>
          </p:cNvSpPr>
          <p:nvPr>
            <p:ph type="pic" sz="quarter" idx="13"/>
          </p:nvPr>
        </p:nvSpPr>
        <p:spPr>
          <a:xfrm flipH="1">
            <a:off x="7693952" y="2400867"/>
            <a:ext cx="3474790" cy="2362232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40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Image"/>
          <p:cNvSpPr>
            <a:spLocks noGrp="1"/>
          </p:cNvSpPr>
          <p:nvPr>
            <p:ph type="pic" sz="quarter" idx="13"/>
          </p:nvPr>
        </p:nvSpPr>
        <p:spPr>
          <a:xfrm>
            <a:off x="1758937" y="4172672"/>
            <a:ext cx="1659868" cy="1660969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415" name="Image"/>
          <p:cNvSpPr>
            <a:spLocks noGrp="1"/>
          </p:cNvSpPr>
          <p:nvPr>
            <p:ph type="pic" sz="quarter" idx="14"/>
          </p:nvPr>
        </p:nvSpPr>
        <p:spPr>
          <a:xfrm>
            <a:off x="5266066" y="4172672"/>
            <a:ext cx="1659869" cy="1660969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416" name="Image"/>
          <p:cNvSpPr>
            <a:spLocks noGrp="1"/>
          </p:cNvSpPr>
          <p:nvPr>
            <p:ph type="pic" sz="quarter" idx="15"/>
          </p:nvPr>
        </p:nvSpPr>
        <p:spPr>
          <a:xfrm>
            <a:off x="8773194" y="4172672"/>
            <a:ext cx="1659869" cy="1660969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41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Image"/>
          <p:cNvSpPr>
            <a:spLocks noGrp="1"/>
          </p:cNvSpPr>
          <p:nvPr>
            <p:ph type="pic" sz="half" idx="13"/>
          </p:nvPr>
        </p:nvSpPr>
        <p:spPr>
          <a:xfrm>
            <a:off x="3220872" y="0"/>
            <a:ext cx="8971130" cy="34290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3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Image"/>
          <p:cNvSpPr>
            <a:spLocks noGrp="1"/>
          </p:cNvSpPr>
          <p:nvPr>
            <p:ph type="pic" sz="half" idx="13"/>
          </p:nvPr>
        </p:nvSpPr>
        <p:spPr>
          <a:xfrm>
            <a:off x="6864823" y="1368817"/>
            <a:ext cx="4122407" cy="4120366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4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Image"/>
          <p:cNvSpPr>
            <a:spLocks noGrp="1"/>
          </p:cNvSpPr>
          <p:nvPr>
            <p:ph type="pic" sz="half" idx="13"/>
          </p:nvPr>
        </p:nvSpPr>
        <p:spPr>
          <a:xfrm>
            <a:off x="0" y="0"/>
            <a:ext cx="12192000" cy="2728211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6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Image"/>
          <p:cNvSpPr>
            <a:spLocks noGrp="1"/>
          </p:cNvSpPr>
          <p:nvPr>
            <p:ph type="pic" sz="half" idx="13"/>
          </p:nvPr>
        </p:nvSpPr>
        <p:spPr>
          <a:xfrm>
            <a:off x="-1" y="1778000"/>
            <a:ext cx="5080000" cy="50800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79" name="Image"/>
          <p:cNvSpPr>
            <a:spLocks noGrp="1"/>
          </p:cNvSpPr>
          <p:nvPr>
            <p:ph type="pic" sz="half" idx="14"/>
          </p:nvPr>
        </p:nvSpPr>
        <p:spPr>
          <a:xfrm rot="10800000">
            <a:off x="7112000" y="0"/>
            <a:ext cx="5080000" cy="5079999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8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Image"/>
          <p:cNvSpPr>
            <a:spLocks noGrp="1"/>
          </p:cNvSpPr>
          <p:nvPr>
            <p:ph type="pic" sz="quarter" idx="13"/>
          </p:nvPr>
        </p:nvSpPr>
        <p:spPr>
          <a:xfrm>
            <a:off x="5391649" y="0"/>
            <a:ext cx="3254921" cy="3420932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88" name="Image"/>
          <p:cNvSpPr>
            <a:spLocks noGrp="1"/>
          </p:cNvSpPr>
          <p:nvPr>
            <p:ph type="pic" sz="quarter" idx="14"/>
          </p:nvPr>
        </p:nvSpPr>
        <p:spPr>
          <a:xfrm>
            <a:off x="8646569" y="3420931"/>
            <a:ext cx="3230621" cy="3453204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8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Image"/>
          <p:cNvSpPr>
            <a:spLocks noGrp="1"/>
          </p:cNvSpPr>
          <p:nvPr>
            <p:ph type="pic" idx="13"/>
          </p:nvPr>
        </p:nvSpPr>
        <p:spPr>
          <a:xfrm>
            <a:off x="3266285" y="0"/>
            <a:ext cx="4991025" cy="68580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1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Image"/>
          <p:cNvSpPr>
            <a:spLocks noGrp="1"/>
          </p:cNvSpPr>
          <p:nvPr>
            <p:ph type="pic" idx="13"/>
          </p:nvPr>
        </p:nvSpPr>
        <p:spPr>
          <a:xfrm>
            <a:off x="0" y="2698954"/>
            <a:ext cx="12192000" cy="4159046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3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609600" y="92074"/>
            <a:ext cx="10972800" cy="1508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ctr"/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892800" y="6037580"/>
            <a:ext cx="2844800" cy="269241"/>
          </a:xfrm>
          <a:prstGeom prst="rect">
            <a:avLst/>
          </a:prstGeom>
          <a:ln w="12700">
            <a:miter lim="400000"/>
          </a:ln>
        </p:spPr>
        <p:txBody>
          <a:bodyPr lIns="45719" rIns="45719" anchor="ctr">
            <a:spAutoFit/>
          </a:bodyPr>
          <a:lstStyle>
            <a:lvl1pPr algn="r">
              <a:defRPr sz="1200"/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5" r:id="rId5"/>
    <p:sldLayoutId id="2147483657" r:id="rId6"/>
    <p:sldLayoutId id="2147483658" r:id="rId7"/>
    <p:sldLayoutId id="2147483661" r:id="rId8"/>
    <p:sldLayoutId id="2147483663" r:id="rId9"/>
    <p:sldLayoutId id="2147483664" r:id="rId10"/>
    <p:sldLayoutId id="2147483665" r:id="rId11"/>
    <p:sldLayoutId id="2147483668" r:id="rId12"/>
    <p:sldLayoutId id="2147483669" r:id="rId13"/>
    <p:sldLayoutId id="2147483672" r:id="rId14"/>
    <p:sldLayoutId id="2147483673" r:id="rId15"/>
    <p:sldLayoutId id="2147483674" r:id="rId16"/>
    <p:sldLayoutId id="2147483676" r:id="rId17"/>
    <p:sldLayoutId id="2147483678" r:id="rId18"/>
    <p:sldLayoutId id="2147483679" r:id="rId19"/>
    <p:sldLayoutId id="2147483681" r:id="rId20"/>
    <p:sldLayoutId id="2147483682" r:id="rId21"/>
    <p:sldLayoutId id="2147483683" r:id="rId22"/>
    <p:sldLayoutId id="2147483684" r:id="rId23"/>
    <p:sldLayoutId id="2147483685" r:id="rId24"/>
    <p:sldLayoutId id="2147483686" r:id="rId25"/>
    <p:sldLayoutId id="2147483687" r:id="rId26"/>
    <p:sldLayoutId id="2147483688" r:id="rId27"/>
    <p:sldLayoutId id="2147483689" r:id="rId28"/>
    <p:sldLayoutId id="2147483690" r:id="rId29"/>
    <p:sldLayoutId id="2147483691" r:id="rId30"/>
  </p:sldLayoutIdLst>
  <p:transition spd="med"/>
  <p:txStyles>
    <p:titleStyle>
      <a:lvl1pPr marL="0" marR="0" indent="0" algn="l" defTabSz="9144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1pPr>
      <a:lvl2pPr marL="0" marR="0" indent="0" algn="l" defTabSz="9144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2pPr>
      <a:lvl3pPr marL="0" marR="0" indent="0" algn="l" defTabSz="9144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3pPr>
      <a:lvl4pPr marL="0" marR="0" indent="0" algn="l" defTabSz="9144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4pPr>
      <a:lvl5pPr marL="0" marR="0" indent="0" algn="l" defTabSz="9144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5pPr>
      <a:lvl6pPr marL="0" marR="0" indent="0" algn="l" defTabSz="9144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6pPr>
      <a:lvl7pPr marL="0" marR="0" indent="0" algn="l" defTabSz="9144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7pPr>
      <a:lvl8pPr marL="0" marR="0" indent="0" algn="l" defTabSz="9144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8pPr>
      <a:lvl9pPr marL="0" marR="0" indent="0" algn="l" defTabSz="9144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9pPr>
    </p:titleStyle>
    <p:bodyStyle>
      <a:lvl1pPr marL="228600" marR="0" indent="-228600" algn="l" defTabSz="91440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1pPr>
      <a:lvl2pPr marL="723900" marR="0" indent="-266700" algn="l" defTabSz="91440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2pPr>
      <a:lvl3pPr marL="1234439" marR="0" indent="-320039" algn="l" defTabSz="91440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3pPr>
      <a:lvl4pPr marL="1727200" marR="0" indent="-355600" algn="l" defTabSz="91440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4pPr>
      <a:lvl5pPr marL="2184400" marR="0" indent="-355600" algn="l" defTabSz="91440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5pPr>
      <a:lvl6pPr marL="2641600" marR="0" indent="-355600" algn="l" defTabSz="91440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6pPr>
      <a:lvl7pPr marL="3098800" marR="0" indent="-355600" algn="l" defTabSz="91440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7pPr>
      <a:lvl8pPr marL="3556000" marR="0" indent="-355600" algn="l" defTabSz="91440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8pPr>
      <a:lvl9pPr marL="4013200" marR="0" indent="-355600" algn="l" defTabSz="91440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9pPr>
    </p:bodyStyle>
    <p:otherStyle>
      <a:lvl1pPr marL="0" marR="0" indent="0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1pPr>
      <a:lvl2pPr marL="0" marR="0" indent="0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2pPr>
      <a:lvl3pPr marL="0" marR="0" indent="0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3pPr>
      <a:lvl4pPr marL="0" marR="0" indent="0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4pPr>
      <a:lvl5pPr marL="0" marR="0" indent="0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5pPr>
      <a:lvl6pPr marL="0" marR="0" indent="0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6pPr>
      <a:lvl7pPr marL="0" marR="0" indent="0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7pPr>
      <a:lvl8pPr marL="0" marR="0" indent="0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8pPr>
      <a:lvl9pPr marL="0" marR="0" indent="0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png"/><Relationship Id="rId4" Type="http://schemas.openxmlformats.org/officeDocument/2006/relationships/image" Target="../media/image21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0.png"/><Relationship Id="rId7" Type="http://schemas.openxmlformats.org/officeDocument/2006/relationships/image" Target="../media/image25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1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9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1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20.png"/><Relationship Id="rId7" Type="http://schemas.openxmlformats.org/officeDocument/2006/relationships/diagramLayout" Target="../diagrams/layout1.xm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6" Type="http://schemas.openxmlformats.org/officeDocument/2006/relationships/diagramData" Target="../diagrams/data1.xml"/><Relationship Id="rId11" Type="http://schemas.openxmlformats.org/officeDocument/2006/relationships/image" Target="../media/image22.png"/><Relationship Id="rId5" Type="http://schemas.openxmlformats.org/officeDocument/2006/relationships/image" Target="../media/image27.png"/><Relationship Id="rId10" Type="http://schemas.microsoft.com/office/2007/relationships/diagramDrawing" Target="../diagrams/drawing1.xml"/><Relationship Id="rId4" Type="http://schemas.openxmlformats.org/officeDocument/2006/relationships/image" Target="../media/image21.svg"/><Relationship Id="rId9" Type="http://schemas.openxmlformats.org/officeDocument/2006/relationships/diagramColors" Target="../diagrams/colors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igma.com/proto/caupsENB0KDc49PD1ITnLl/SNISB-MOBILE?page-id=0%3A1&amp;node-id=1%3A153&amp;viewport=241%2C48%2C0.12&amp;scaling=scale-down&amp;starting-point-node-id=1%3A153" TargetMode="External"/><Relationship Id="rId3" Type="http://schemas.openxmlformats.org/officeDocument/2006/relationships/image" Target="../media/image20.png"/><Relationship Id="rId7" Type="http://schemas.openxmlformats.org/officeDocument/2006/relationships/image" Target="../media/image31.sv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png"/><Relationship Id="rId5" Type="http://schemas.openxmlformats.org/officeDocument/2006/relationships/hyperlink" Target="https://www.figma.com/proto/rqPQgdoEr0vZsXRNtEyK5W/SNISB-ALTA?page-id=0%3A1&amp;node-id=265%3A8467&amp;viewport=241%2C48%2C0.29&amp;scaling=scale-down&amp;starting-point-node-id=265%3A8467" TargetMode="External"/><Relationship Id="rId10" Type="http://schemas.openxmlformats.org/officeDocument/2006/relationships/image" Target="../media/image33.svg"/><Relationship Id="rId4" Type="http://schemas.openxmlformats.org/officeDocument/2006/relationships/image" Target="../media/image21.svg"/><Relationship Id="rId9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35.png"/><Relationship Id="rId4" Type="http://schemas.openxmlformats.org/officeDocument/2006/relationships/image" Target="../media/image21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37.png"/><Relationship Id="rId7" Type="http://schemas.openxmlformats.org/officeDocument/2006/relationships/image" Target="../media/image2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png"/><Relationship Id="rId4" Type="http://schemas.openxmlformats.org/officeDocument/2006/relationships/image" Target="../media/image12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2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2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2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3" name="New-ID-ANA-v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434" name="Subtítulo da apresentação"/>
          <p:cNvSpPr txBox="1"/>
          <p:nvPr/>
        </p:nvSpPr>
        <p:spPr>
          <a:xfrm>
            <a:off x="784807" y="5592812"/>
            <a:ext cx="6029231" cy="5062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lnSpc>
                <a:spcPct val="150000"/>
              </a:lnSpc>
              <a:defRPr sz="2000" spc="600">
                <a:solidFill>
                  <a:srgbClr val="D6D5D5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</a:lstStyle>
          <a:p>
            <a:r>
              <a:rPr lang="pt-BR" dirty="0"/>
              <a:t>Estágio atual do desenvolvimento</a:t>
            </a:r>
            <a:endParaRPr dirty="0"/>
          </a:p>
        </p:txBody>
      </p:sp>
      <p:sp>
        <p:nvSpPr>
          <p:cNvPr id="435" name="Título principal"/>
          <p:cNvSpPr txBox="1"/>
          <p:nvPr/>
        </p:nvSpPr>
        <p:spPr>
          <a:xfrm>
            <a:off x="781307" y="4595862"/>
            <a:ext cx="6297211" cy="866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5000">
                <a:solidFill>
                  <a:srgbClr val="FFFFFF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lvl1pPr>
          </a:lstStyle>
          <a:p>
            <a:r>
              <a:rPr lang="pt-BR" dirty="0"/>
              <a:t>Novo SNISB</a:t>
            </a:r>
            <a:endParaRPr dirty="0"/>
          </a:p>
        </p:txBody>
      </p:sp>
      <p:sp>
        <p:nvSpPr>
          <p:cNvPr id="436" name="#AÁguaÉUmaSó"/>
          <p:cNvSpPr txBox="1"/>
          <p:nvPr/>
        </p:nvSpPr>
        <p:spPr>
          <a:xfrm>
            <a:off x="9747507" y="167795"/>
            <a:ext cx="2329486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000">
                <a:solidFill>
                  <a:srgbClr val="FFFFFF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lvl1pPr>
          </a:lstStyle>
          <a:p>
            <a:r>
              <a:t>#AÁguaÉUmaSó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4" grpId="2" animBg="1" advAuto="0"/>
      <p:bldP spid="435" grpId="1" animBg="1" advAuto="0"/>
      <p:bldP spid="436" grpId="3" animBg="1" advAuto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3" name="bg-branco.jpg" descr="bg-branc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94" name="shutterstock_145749773.jpg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" t="15000" r="28846" b="69"/>
          <a:stretch/>
        </p:blipFill>
        <p:spPr>
          <a:xfrm>
            <a:off x="1" y="0"/>
            <a:ext cx="8406062" cy="68538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156" y="397"/>
                  <a:pt x="337" y="778"/>
                  <a:pt x="539" y="1140"/>
                </a:cubicBezTo>
                <a:cubicBezTo>
                  <a:pt x="1843" y="3470"/>
                  <a:pt x="3929" y="4866"/>
                  <a:pt x="6163" y="5459"/>
                </a:cubicBezTo>
                <a:cubicBezTo>
                  <a:pt x="9230" y="6273"/>
                  <a:pt x="12780" y="5813"/>
                  <a:pt x="14844" y="8812"/>
                </a:cubicBezTo>
                <a:cubicBezTo>
                  <a:pt x="15803" y="10206"/>
                  <a:pt x="16134" y="12053"/>
                  <a:pt x="16670" y="13756"/>
                </a:cubicBezTo>
                <a:cubicBezTo>
                  <a:pt x="17201" y="15446"/>
                  <a:pt x="17947" y="17019"/>
                  <a:pt x="18889" y="18405"/>
                </a:cubicBezTo>
                <a:cubicBezTo>
                  <a:pt x="19674" y="19560"/>
                  <a:pt x="20588" y="20570"/>
                  <a:pt x="21600" y="21407"/>
                </a:cubicBezTo>
                <a:lnTo>
                  <a:pt x="21600" y="21554"/>
                </a:lnTo>
                <a:lnTo>
                  <a:pt x="8" y="2160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495" name="ASSUNTO…"/>
          <p:cNvSpPr txBox="1"/>
          <p:nvPr/>
        </p:nvSpPr>
        <p:spPr>
          <a:xfrm>
            <a:off x="11253951" y="1334956"/>
            <a:ext cx="749755" cy="49880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vert="wordArtVert" wrap="square" lIns="45719" rIns="45719" anchor="ctr" anchorCtr="0">
            <a:spAutoFit/>
          </a:bodyPr>
          <a:lstStyle/>
          <a:p>
            <a:pPr algn="r">
              <a:defRPr sz="3600">
                <a:solidFill>
                  <a:srgbClr val="0F6FC6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pPr>
            <a:r>
              <a:rPr lang="pt-BR" sz="3000" b="1" dirty="0"/>
              <a:t>melhorias</a:t>
            </a:r>
            <a:r>
              <a:rPr b="1" dirty="0">
                <a:solidFill>
                  <a:srgbClr val="80807F"/>
                </a:solidFill>
              </a:rPr>
              <a:t> </a:t>
            </a:r>
          </a:p>
        </p:txBody>
      </p:sp>
      <p:grpSp>
        <p:nvGrpSpPr>
          <p:cNvPr id="2" name="Agrupar 1">
            <a:extLst>
              <a:ext uri="{FF2B5EF4-FFF2-40B4-BE49-F238E27FC236}">
                <a16:creationId xmlns:a16="http://schemas.microsoft.com/office/drawing/2014/main" id="{D7FE15DC-38BC-4065-B54B-FF6C53CB2AF1}"/>
              </a:ext>
            </a:extLst>
          </p:cNvPr>
          <p:cNvGrpSpPr/>
          <p:nvPr/>
        </p:nvGrpSpPr>
        <p:grpSpPr>
          <a:xfrm>
            <a:off x="893189" y="702278"/>
            <a:ext cx="5679662" cy="1007075"/>
            <a:chOff x="893189" y="702278"/>
            <a:chExt cx="5679662" cy="1007075"/>
          </a:xfrm>
        </p:grpSpPr>
        <p:sp>
          <p:nvSpPr>
            <p:cNvPr id="496" name="Lorem ipsum dolor sit amet, consectetur adipiscing elit. Aliquam in pulvinar diam."/>
            <p:cNvSpPr txBox="1"/>
            <p:nvPr/>
          </p:nvSpPr>
          <p:spPr>
            <a:xfrm>
              <a:off x="1874108" y="1010828"/>
              <a:ext cx="4219910" cy="69852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rIns="45719">
              <a:spAutoFit/>
            </a:bodyPr>
            <a:lstStyle>
              <a:lvl1pPr>
                <a:lnSpc>
                  <a:spcPct val="150000"/>
                </a:lnSpc>
                <a:defRPr sz="1000">
                  <a:solidFill>
                    <a:srgbClr val="A6A6A6"/>
                  </a:solidFill>
                  <a:latin typeface="Lato Regular"/>
                  <a:ea typeface="Lato Regular"/>
                  <a:cs typeface="Lato Regular"/>
                  <a:sym typeface="Lato Regular"/>
                </a:defRPr>
              </a:lvl1pPr>
            </a:lstStyle>
            <a:p>
              <a:r>
                <a:rPr lang="pt-BR" sz="1400" dirty="0">
                  <a:solidFill>
                    <a:schemeClr val="bg1">
                      <a:lumMod val="50000"/>
                    </a:schemeClr>
                  </a:solidFill>
                </a:rPr>
                <a:t>Quando fazia, o sistema demorava 3 minutos</a:t>
              </a:r>
              <a:r>
                <a:rPr sz="1400" dirty="0">
                  <a:solidFill>
                    <a:schemeClr val="bg1">
                      <a:lumMod val="50000"/>
                    </a:schemeClr>
                  </a:solidFill>
                </a:rPr>
                <a:t>.</a:t>
              </a:r>
              <a:br>
                <a:rPr lang="pt-BR" sz="1400" dirty="0">
                  <a:solidFill>
                    <a:schemeClr val="bg1">
                      <a:lumMod val="50000"/>
                    </a:schemeClr>
                  </a:solidFill>
                </a:rPr>
              </a:br>
              <a:r>
                <a:rPr lang="pt-BR" sz="1400" dirty="0">
                  <a:solidFill>
                    <a:schemeClr val="bg1">
                      <a:lumMod val="50000"/>
                    </a:schemeClr>
                  </a:solidFill>
                </a:rPr>
                <a:t>Agora leva 10 segundos.</a:t>
              </a:r>
              <a:endParaRPr sz="14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497" name="TÍTULO TÓPICO 1"/>
            <p:cNvSpPr txBox="1"/>
            <p:nvPr/>
          </p:nvSpPr>
          <p:spPr>
            <a:xfrm>
              <a:off x="1874107" y="702278"/>
              <a:ext cx="4698744" cy="40011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rIns="45719">
              <a:spAutoFit/>
            </a:bodyPr>
            <a:lstStyle>
              <a:lvl1pPr>
                <a:defRPr sz="1400">
                  <a:solidFill>
                    <a:srgbClr val="0F6FC6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rPr lang="pt-BR" sz="2000" dirty="0"/>
                <a:t>Inserção da Entidade no cadastro da Pessoa</a:t>
              </a:r>
              <a:endParaRPr sz="2000" dirty="0"/>
            </a:p>
          </p:txBody>
        </p:sp>
        <p:grpSp>
          <p:nvGrpSpPr>
            <p:cNvPr id="506" name="Group"/>
            <p:cNvGrpSpPr/>
            <p:nvPr/>
          </p:nvGrpSpPr>
          <p:grpSpPr>
            <a:xfrm>
              <a:off x="893189" y="839506"/>
              <a:ext cx="833105" cy="833105"/>
              <a:chOff x="0" y="0"/>
              <a:chExt cx="833103" cy="833103"/>
            </a:xfrm>
          </p:grpSpPr>
          <p:sp>
            <p:nvSpPr>
              <p:cNvPr id="504" name="Circle"/>
              <p:cNvSpPr/>
              <p:nvPr/>
            </p:nvSpPr>
            <p:spPr>
              <a:xfrm>
                <a:off x="0" y="0"/>
                <a:ext cx="833104" cy="833104"/>
              </a:xfrm>
              <a:prstGeom prst="ellipse">
                <a:avLst/>
              </a:prstGeom>
              <a:solidFill>
                <a:srgbClr val="FFFFFF"/>
              </a:solidFill>
              <a:ln w="38100" cap="flat">
                <a:solidFill>
                  <a:srgbClr val="0F6FC6"/>
                </a:solidFill>
                <a:prstDash val="solid"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505" name="1"/>
              <p:cNvSpPr txBox="1"/>
              <p:nvPr/>
            </p:nvSpPr>
            <p:spPr>
              <a:xfrm>
                <a:off x="184329" y="62608"/>
                <a:ext cx="464443" cy="7137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 algn="ctr">
                  <a:defRPr sz="4000">
                    <a:solidFill>
                      <a:srgbClr val="0F6FC6"/>
                    </a:solidFill>
                    <a:latin typeface="Montserrat Bold"/>
                    <a:ea typeface="Montserrat Bold"/>
                    <a:cs typeface="Montserrat Bold"/>
                    <a:sym typeface="Montserrat Bold"/>
                  </a:defRPr>
                </a:lvl1pPr>
              </a:lstStyle>
              <a:p>
                <a:r>
                  <a:t>1</a:t>
                </a:r>
              </a:p>
            </p:txBody>
          </p:sp>
        </p:grpSp>
      </p:grpSp>
      <p:grpSp>
        <p:nvGrpSpPr>
          <p:cNvPr id="3" name="Agrupar 2">
            <a:extLst>
              <a:ext uri="{FF2B5EF4-FFF2-40B4-BE49-F238E27FC236}">
                <a16:creationId xmlns:a16="http://schemas.microsoft.com/office/drawing/2014/main" id="{BBB84447-9A9B-4C26-A3C3-2FB2C2155653}"/>
              </a:ext>
            </a:extLst>
          </p:cNvPr>
          <p:cNvGrpSpPr/>
          <p:nvPr/>
        </p:nvGrpSpPr>
        <p:grpSpPr>
          <a:xfrm>
            <a:off x="4703189" y="1773214"/>
            <a:ext cx="5911014" cy="1007075"/>
            <a:chOff x="4703189" y="1773214"/>
            <a:chExt cx="5911014" cy="1007075"/>
          </a:xfrm>
        </p:grpSpPr>
        <p:sp>
          <p:nvSpPr>
            <p:cNvPr id="498" name="Lorem ipsum dolor sit amet, consectetur adipiscing elit. Aliquam in pulvinar diam."/>
            <p:cNvSpPr txBox="1"/>
            <p:nvPr/>
          </p:nvSpPr>
          <p:spPr>
            <a:xfrm>
              <a:off x="5684107" y="2081764"/>
              <a:ext cx="4930096" cy="69852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rIns="45719">
              <a:spAutoFit/>
            </a:bodyPr>
            <a:lstStyle>
              <a:lvl1pPr>
                <a:lnSpc>
                  <a:spcPct val="150000"/>
                </a:lnSpc>
                <a:defRPr sz="1000">
                  <a:solidFill>
                    <a:srgbClr val="A6A6A6"/>
                  </a:solidFill>
                  <a:latin typeface="Lato Regular"/>
                  <a:ea typeface="Lato Regular"/>
                  <a:cs typeface="Lato Regular"/>
                  <a:sym typeface="Lato Regular"/>
                </a:defRPr>
              </a:lvl1pPr>
            </a:lstStyle>
            <a:p>
              <a:r>
                <a:rPr lang="pt-BR" sz="1400" dirty="0">
                  <a:solidFill>
                    <a:schemeClr val="bg1">
                      <a:lumMod val="50000"/>
                    </a:schemeClr>
                  </a:solidFill>
                </a:rPr>
                <a:t>Levava até 2 minutos (dependendo do nº barragens)</a:t>
              </a:r>
              <a:br>
                <a:rPr lang="pt-BR" sz="1400" dirty="0">
                  <a:solidFill>
                    <a:schemeClr val="bg1">
                      <a:lumMod val="50000"/>
                    </a:schemeClr>
                  </a:solidFill>
                </a:rPr>
              </a:br>
              <a:r>
                <a:rPr lang="pt-BR" sz="1400" dirty="0">
                  <a:solidFill>
                    <a:schemeClr val="bg1">
                      <a:lumMod val="50000"/>
                    </a:schemeClr>
                  </a:solidFill>
                </a:rPr>
                <a:t>Agora leva 10 segundos (dependendo do nº de barragens)</a:t>
              </a:r>
              <a:endParaRPr sz="14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499" name="TÍTULO TÓPICO 2"/>
            <p:cNvSpPr txBox="1"/>
            <p:nvPr/>
          </p:nvSpPr>
          <p:spPr>
            <a:xfrm>
              <a:off x="5684107" y="1773214"/>
              <a:ext cx="4423453" cy="36933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rIns="45719">
              <a:spAutoFit/>
            </a:bodyPr>
            <a:lstStyle>
              <a:lvl1pPr>
                <a:defRPr sz="1400">
                  <a:solidFill>
                    <a:srgbClr val="0F6FC6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rPr lang="pt-BR" sz="1800" dirty="0"/>
                <a:t>Filtragem das barragens por Empreendedor</a:t>
              </a:r>
              <a:endParaRPr sz="1800" dirty="0"/>
            </a:p>
          </p:txBody>
        </p:sp>
        <p:grpSp>
          <p:nvGrpSpPr>
            <p:cNvPr id="509" name="Group"/>
            <p:cNvGrpSpPr/>
            <p:nvPr/>
          </p:nvGrpSpPr>
          <p:grpSpPr>
            <a:xfrm>
              <a:off x="4703189" y="1895748"/>
              <a:ext cx="833105" cy="833105"/>
              <a:chOff x="0" y="0"/>
              <a:chExt cx="833103" cy="833103"/>
            </a:xfrm>
          </p:grpSpPr>
          <p:sp>
            <p:nvSpPr>
              <p:cNvPr id="507" name="Circle"/>
              <p:cNvSpPr/>
              <p:nvPr/>
            </p:nvSpPr>
            <p:spPr>
              <a:xfrm>
                <a:off x="0" y="0"/>
                <a:ext cx="833104" cy="833104"/>
              </a:xfrm>
              <a:prstGeom prst="ellipse">
                <a:avLst/>
              </a:prstGeom>
              <a:solidFill>
                <a:srgbClr val="FFFFFF"/>
              </a:solidFill>
              <a:ln w="38100" cap="flat">
                <a:solidFill>
                  <a:srgbClr val="0F6FC6"/>
                </a:solidFill>
                <a:prstDash val="solid"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508" name="2"/>
              <p:cNvSpPr txBox="1"/>
              <p:nvPr/>
            </p:nvSpPr>
            <p:spPr>
              <a:xfrm>
                <a:off x="184329" y="62608"/>
                <a:ext cx="464443" cy="7137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 algn="ctr">
                  <a:defRPr sz="4000">
                    <a:solidFill>
                      <a:srgbClr val="0F6FC6"/>
                    </a:solidFill>
                    <a:latin typeface="Montserrat Bold"/>
                    <a:ea typeface="Montserrat Bold"/>
                    <a:cs typeface="Montserrat Bold"/>
                    <a:sym typeface="Montserrat Bold"/>
                  </a:defRPr>
                </a:lvl1pPr>
              </a:lstStyle>
              <a:p>
                <a:r>
                  <a:t>2</a:t>
                </a:r>
              </a:p>
            </p:txBody>
          </p:sp>
        </p:grpSp>
      </p:grpSp>
      <p:grpSp>
        <p:nvGrpSpPr>
          <p:cNvPr id="4" name="Agrupar 3">
            <a:extLst>
              <a:ext uri="{FF2B5EF4-FFF2-40B4-BE49-F238E27FC236}">
                <a16:creationId xmlns:a16="http://schemas.microsoft.com/office/drawing/2014/main" id="{C7EA8EFD-372D-4FA1-9327-E67E95B1D49A}"/>
              </a:ext>
            </a:extLst>
          </p:cNvPr>
          <p:cNvGrpSpPr/>
          <p:nvPr/>
        </p:nvGrpSpPr>
        <p:grpSpPr>
          <a:xfrm>
            <a:off x="5909689" y="3479301"/>
            <a:ext cx="4329793" cy="937002"/>
            <a:chOff x="5909689" y="3479301"/>
            <a:chExt cx="4329793" cy="937002"/>
          </a:xfrm>
        </p:grpSpPr>
        <p:sp>
          <p:nvSpPr>
            <p:cNvPr id="500" name="Lorem ipsum dolor sit amet, consectetur adipiscing elit. Aliquam in pulvinar diam."/>
            <p:cNvSpPr txBox="1"/>
            <p:nvPr/>
          </p:nvSpPr>
          <p:spPr>
            <a:xfrm>
              <a:off x="6890608" y="3787852"/>
              <a:ext cx="2858084" cy="37535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45719" rIns="45719">
              <a:spAutoFit/>
            </a:bodyPr>
            <a:lstStyle>
              <a:lvl1pPr>
                <a:lnSpc>
                  <a:spcPct val="150000"/>
                </a:lnSpc>
                <a:defRPr sz="1000">
                  <a:solidFill>
                    <a:srgbClr val="A6A6A6"/>
                  </a:solidFill>
                  <a:latin typeface="Lato Regular"/>
                  <a:ea typeface="Lato Regular"/>
                  <a:cs typeface="Lato Regular"/>
                  <a:sym typeface="Lato Regular"/>
                </a:defRPr>
              </a:lvl1pPr>
            </a:lstStyle>
            <a:p>
              <a:r>
                <a:rPr lang="pt-BR" sz="1400" dirty="0">
                  <a:solidFill>
                    <a:schemeClr val="bg1">
                      <a:lumMod val="50000"/>
                    </a:schemeClr>
                  </a:solidFill>
                </a:rPr>
                <a:t>Eliminados</a:t>
              </a:r>
              <a:endParaRPr sz="14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501" name="TÍTULO TÓPICO 3"/>
            <p:cNvSpPr txBox="1"/>
            <p:nvPr/>
          </p:nvSpPr>
          <p:spPr>
            <a:xfrm>
              <a:off x="6890608" y="3479301"/>
              <a:ext cx="3348874" cy="36933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rIns="45719">
              <a:spAutoFit/>
            </a:bodyPr>
            <a:lstStyle>
              <a:lvl1pPr>
                <a:defRPr sz="1400">
                  <a:solidFill>
                    <a:srgbClr val="0F6FC6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rPr lang="pt-BR" sz="1800" dirty="0"/>
                <a:t>Empreendedores duplicados</a:t>
              </a:r>
              <a:endParaRPr sz="1800" dirty="0"/>
            </a:p>
          </p:txBody>
        </p:sp>
        <p:grpSp>
          <p:nvGrpSpPr>
            <p:cNvPr id="512" name="Group"/>
            <p:cNvGrpSpPr/>
            <p:nvPr/>
          </p:nvGrpSpPr>
          <p:grpSpPr>
            <a:xfrm>
              <a:off x="5909689" y="3583198"/>
              <a:ext cx="833105" cy="833105"/>
              <a:chOff x="0" y="0"/>
              <a:chExt cx="833103" cy="833103"/>
            </a:xfrm>
          </p:grpSpPr>
          <p:sp>
            <p:nvSpPr>
              <p:cNvPr id="510" name="Circle"/>
              <p:cNvSpPr/>
              <p:nvPr/>
            </p:nvSpPr>
            <p:spPr>
              <a:xfrm>
                <a:off x="0" y="0"/>
                <a:ext cx="833104" cy="833104"/>
              </a:xfrm>
              <a:prstGeom prst="ellipse">
                <a:avLst/>
              </a:prstGeom>
              <a:solidFill>
                <a:srgbClr val="FFFFFF"/>
              </a:solidFill>
              <a:ln w="38100" cap="flat">
                <a:solidFill>
                  <a:srgbClr val="0F6FC6"/>
                </a:solidFill>
                <a:prstDash val="solid"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511" name="3"/>
              <p:cNvSpPr txBox="1"/>
              <p:nvPr/>
            </p:nvSpPr>
            <p:spPr>
              <a:xfrm>
                <a:off x="184329" y="62608"/>
                <a:ext cx="464443" cy="7137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 algn="ctr">
                  <a:defRPr sz="4000">
                    <a:solidFill>
                      <a:srgbClr val="0F6FC6"/>
                    </a:solidFill>
                    <a:latin typeface="Montserrat Bold"/>
                    <a:ea typeface="Montserrat Bold"/>
                    <a:cs typeface="Montserrat Bold"/>
                    <a:sym typeface="Montserrat Bold"/>
                  </a:defRPr>
                </a:lvl1pPr>
              </a:lstStyle>
              <a:p>
                <a:r>
                  <a:t>3</a:t>
                </a:r>
              </a:p>
            </p:txBody>
          </p:sp>
        </p:grpSp>
      </p:grpSp>
      <p:grpSp>
        <p:nvGrpSpPr>
          <p:cNvPr id="5" name="Agrupar 4">
            <a:extLst>
              <a:ext uri="{FF2B5EF4-FFF2-40B4-BE49-F238E27FC236}">
                <a16:creationId xmlns:a16="http://schemas.microsoft.com/office/drawing/2014/main" id="{C1370CBF-770B-471A-AB9C-7AC8946F85E5}"/>
              </a:ext>
            </a:extLst>
          </p:cNvPr>
          <p:cNvGrpSpPr/>
          <p:nvPr/>
        </p:nvGrpSpPr>
        <p:grpSpPr>
          <a:xfrm>
            <a:off x="6785989" y="5095349"/>
            <a:ext cx="4467961" cy="1279791"/>
            <a:chOff x="6785989" y="5095349"/>
            <a:chExt cx="4467961" cy="1279791"/>
          </a:xfrm>
        </p:grpSpPr>
        <p:sp>
          <p:nvSpPr>
            <p:cNvPr id="502" name="Lorem ipsum dolor sit amet, consectetur adipiscing elit. Aliquam in pulvinar diam."/>
            <p:cNvSpPr txBox="1"/>
            <p:nvPr/>
          </p:nvSpPr>
          <p:spPr>
            <a:xfrm>
              <a:off x="7766908" y="5676615"/>
              <a:ext cx="3487042" cy="69852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rIns="45719">
              <a:spAutoFit/>
            </a:bodyPr>
            <a:lstStyle>
              <a:lvl1pPr>
                <a:lnSpc>
                  <a:spcPct val="150000"/>
                </a:lnSpc>
                <a:defRPr sz="1000">
                  <a:solidFill>
                    <a:srgbClr val="A6A6A6"/>
                  </a:solidFill>
                  <a:latin typeface="Lato Regular"/>
                  <a:ea typeface="Lato Regular"/>
                  <a:cs typeface="Lato Regular"/>
                  <a:sym typeface="Lato Regular"/>
                </a:defRPr>
              </a:lvl1pPr>
            </a:lstStyle>
            <a:p>
              <a:r>
                <a:rPr lang="pt-BR" sz="1400" dirty="0"/>
                <a:t>Foram adicionados campos para armazenar os volumes e alturas estimados</a:t>
              </a:r>
              <a:r>
                <a:rPr sz="1400" dirty="0"/>
                <a:t>.</a:t>
              </a:r>
            </a:p>
          </p:txBody>
        </p:sp>
        <p:sp>
          <p:nvSpPr>
            <p:cNvPr id="503" name="TÍTULO TÓPICO 3"/>
            <p:cNvSpPr txBox="1"/>
            <p:nvPr/>
          </p:nvSpPr>
          <p:spPr>
            <a:xfrm>
              <a:off x="7766907" y="5095349"/>
              <a:ext cx="3298749" cy="64633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rIns="45719">
              <a:spAutoFit/>
            </a:bodyPr>
            <a:lstStyle>
              <a:lvl1pPr>
                <a:defRPr sz="1400">
                  <a:solidFill>
                    <a:srgbClr val="0F6FC6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rPr lang="pt-BR" sz="1800" dirty="0"/>
                <a:t>Inclusão do Volume e Altura Estimados</a:t>
              </a:r>
              <a:endParaRPr sz="1800" dirty="0"/>
            </a:p>
          </p:txBody>
        </p:sp>
        <p:grpSp>
          <p:nvGrpSpPr>
            <p:cNvPr id="515" name="Group"/>
            <p:cNvGrpSpPr/>
            <p:nvPr/>
          </p:nvGrpSpPr>
          <p:grpSpPr>
            <a:xfrm>
              <a:off x="6785989" y="5185388"/>
              <a:ext cx="833105" cy="833105"/>
              <a:chOff x="0" y="0"/>
              <a:chExt cx="833103" cy="833103"/>
            </a:xfrm>
          </p:grpSpPr>
          <p:sp>
            <p:nvSpPr>
              <p:cNvPr id="513" name="Circle"/>
              <p:cNvSpPr/>
              <p:nvPr/>
            </p:nvSpPr>
            <p:spPr>
              <a:xfrm>
                <a:off x="0" y="0"/>
                <a:ext cx="833104" cy="833104"/>
              </a:xfrm>
              <a:prstGeom prst="ellipse">
                <a:avLst/>
              </a:prstGeom>
              <a:solidFill>
                <a:srgbClr val="FFFFFF"/>
              </a:solidFill>
              <a:ln w="38100" cap="flat">
                <a:solidFill>
                  <a:srgbClr val="0F6FC6"/>
                </a:solidFill>
                <a:prstDash val="solid"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514" name="4"/>
              <p:cNvSpPr txBox="1"/>
              <p:nvPr/>
            </p:nvSpPr>
            <p:spPr>
              <a:xfrm>
                <a:off x="184329" y="62608"/>
                <a:ext cx="464443" cy="7137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 algn="ctr">
                  <a:defRPr sz="4000">
                    <a:solidFill>
                      <a:srgbClr val="0F6FC6"/>
                    </a:solidFill>
                    <a:latin typeface="Montserrat Bold"/>
                    <a:ea typeface="Montserrat Bold"/>
                    <a:cs typeface="Montserrat Bold"/>
                    <a:sym typeface="Montserrat Bold"/>
                  </a:defRPr>
                </a:lvl1pPr>
              </a:lstStyle>
              <a:p>
                <a:r>
                  <a:t>4</a:t>
                </a:r>
              </a:p>
            </p:txBody>
          </p:sp>
        </p:grpSp>
      </p:grpSp>
      <p:pic>
        <p:nvPicPr>
          <p:cNvPr id="27" name="Image">
            <a:extLst>
              <a:ext uri="{FF2B5EF4-FFF2-40B4-BE49-F238E27FC236}">
                <a16:creationId xmlns:a16="http://schemas.microsoft.com/office/drawing/2014/main" id="{6C37C61F-C919-4A3C-94A2-A7313C74B27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011266" y="257684"/>
            <a:ext cx="1691034" cy="819588"/>
          </a:xfrm>
          <a:prstGeom prst="rect">
            <a:avLst/>
          </a:prstGeom>
          <a:ln w="12700">
            <a:miter lim="400000"/>
          </a:ln>
        </p:spPr>
      </p:pic>
      <p:sp>
        <p:nvSpPr>
          <p:cNvPr id="28" name="ASSUNTO…">
            <a:extLst>
              <a:ext uri="{FF2B5EF4-FFF2-40B4-BE49-F238E27FC236}">
                <a16:creationId xmlns:a16="http://schemas.microsoft.com/office/drawing/2014/main" id="{80FAAA69-F00C-4CEC-9AE4-93715DAD4410}"/>
              </a:ext>
            </a:extLst>
          </p:cNvPr>
          <p:cNvSpPr txBox="1"/>
          <p:nvPr/>
        </p:nvSpPr>
        <p:spPr>
          <a:xfrm>
            <a:off x="10802497" y="1225490"/>
            <a:ext cx="640173" cy="40126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vert="wordArtVert" wrap="square" lIns="45719" rIns="45719" anchor="ctr" anchorCtr="0">
            <a:spAutoFit/>
          </a:bodyPr>
          <a:lstStyle/>
          <a:p>
            <a:pPr algn="r">
              <a:defRPr sz="3600">
                <a:solidFill>
                  <a:srgbClr val="0F6FC6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pPr>
            <a:r>
              <a:rPr lang="pt-BR" sz="3000" b="1" dirty="0"/>
              <a:t>Últimas</a:t>
            </a:r>
            <a:endParaRPr b="1" dirty="0">
              <a:solidFill>
                <a:srgbClr val="80807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5" grpId="1" animBg="1" advAuto="0"/>
      <p:bldP spid="28" grpId="0" animBg="1" advAuto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9" name="bg-branco.jpg" descr="bg-branc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10645"/>
          </a:xfrm>
          <a:prstGeom prst="rect">
            <a:avLst/>
          </a:prstGeom>
          <a:ln w="12700">
            <a:miter lim="400000"/>
          </a:ln>
        </p:spPr>
      </p:pic>
      <p:sp>
        <p:nvSpPr>
          <p:cNvPr id="470" name="v"/>
          <p:cNvSpPr/>
          <p:nvPr/>
        </p:nvSpPr>
        <p:spPr>
          <a:xfrm>
            <a:off x="7242606" y="4189388"/>
            <a:ext cx="8412392" cy="27212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554"/>
                </a:moveTo>
                <a:cubicBezTo>
                  <a:pt x="1075" y="20689"/>
                  <a:pt x="2041" y="19628"/>
                  <a:pt x="2865" y="18405"/>
                </a:cubicBezTo>
                <a:cubicBezTo>
                  <a:pt x="3799" y="17019"/>
                  <a:pt x="4539" y="15445"/>
                  <a:pt x="5066" y="13755"/>
                </a:cubicBezTo>
                <a:cubicBezTo>
                  <a:pt x="5597" y="12052"/>
                  <a:pt x="5926" y="10206"/>
                  <a:pt x="6877" y="8812"/>
                </a:cubicBezTo>
                <a:cubicBezTo>
                  <a:pt x="8925" y="5813"/>
                  <a:pt x="12446" y="6273"/>
                  <a:pt x="15487" y="5459"/>
                </a:cubicBezTo>
                <a:cubicBezTo>
                  <a:pt x="17704" y="4866"/>
                  <a:pt x="19772" y="3470"/>
                  <a:pt x="21066" y="1140"/>
                </a:cubicBezTo>
                <a:cubicBezTo>
                  <a:pt x="21267" y="778"/>
                  <a:pt x="21445" y="397"/>
                  <a:pt x="21600" y="0"/>
                </a:cubicBezTo>
                <a:lnTo>
                  <a:pt x="21593" y="21600"/>
                </a:lnTo>
                <a:lnTo>
                  <a:pt x="0" y="21554"/>
                </a:lnTo>
                <a:close/>
              </a:path>
            </a:pathLst>
          </a:custGeom>
          <a:solidFill>
            <a:srgbClr val="82B3DD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>
              <a:defRPr>
                <a:solidFill>
                  <a:srgbClr val="2790CF"/>
                </a:solidFill>
              </a:defRPr>
            </a:lvl1pPr>
          </a:lstStyle>
          <a:p>
            <a:endParaRPr dirty="0"/>
          </a:p>
        </p:txBody>
      </p:sp>
      <p:sp>
        <p:nvSpPr>
          <p:cNvPr id="471" name="v"/>
          <p:cNvSpPr/>
          <p:nvPr/>
        </p:nvSpPr>
        <p:spPr>
          <a:xfrm>
            <a:off x="7395006" y="4202088"/>
            <a:ext cx="8412392" cy="27212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554"/>
                </a:moveTo>
                <a:cubicBezTo>
                  <a:pt x="1075" y="20689"/>
                  <a:pt x="2041" y="19628"/>
                  <a:pt x="2865" y="18405"/>
                </a:cubicBezTo>
                <a:cubicBezTo>
                  <a:pt x="3799" y="17019"/>
                  <a:pt x="4539" y="15445"/>
                  <a:pt x="5066" y="13755"/>
                </a:cubicBezTo>
                <a:cubicBezTo>
                  <a:pt x="5597" y="12052"/>
                  <a:pt x="5926" y="10206"/>
                  <a:pt x="6877" y="8812"/>
                </a:cubicBezTo>
                <a:cubicBezTo>
                  <a:pt x="8925" y="5813"/>
                  <a:pt x="12446" y="6273"/>
                  <a:pt x="15487" y="5459"/>
                </a:cubicBezTo>
                <a:cubicBezTo>
                  <a:pt x="17704" y="4866"/>
                  <a:pt x="19772" y="3470"/>
                  <a:pt x="21066" y="1140"/>
                </a:cubicBezTo>
                <a:cubicBezTo>
                  <a:pt x="21267" y="778"/>
                  <a:pt x="21445" y="397"/>
                  <a:pt x="21600" y="0"/>
                </a:cubicBezTo>
                <a:lnTo>
                  <a:pt x="21593" y="21600"/>
                </a:lnTo>
                <a:lnTo>
                  <a:pt x="0" y="21554"/>
                </a:lnTo>
                <a:close/>
              </a:path>
            </a:pathLst>
          </a:custGeom>
          <a:solidFill>
            <a:srgbClr val="2790CF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>
              <a:defRPr>
                <a:solidFill>
                  <a:srgbClr val="2790CF"/>
                </a:solidFill>
              </a:defRPr>
            </a:lvl1pPr>
          </a:lstStyle>
          <a:p>
            <a:endParaRPr lang="pt-BR" dirty="0"/>
          </a:p>
        </p:txBody>
      </p:sp>
      <p:sp>
        <p:nvSpPr>
          <p:cNvPr id="472" name="Shape"/>
          <p:cNvSpPr/>
          <p:nvPr/>
        </p:nvSpPr>
        <p:spPr>
          <a:xfrm>
            <a:off x="7598206" y="4202088"/>
            <a:ext cx="8412392" cy="27212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554"/>
                </a:moveTo>
                <a:cubicBezTo>
                  <a:pt x="1075" y="20689"/>
                  <a:pt x="2041" y="19628"/>
                  <a:pt x="2865" y="18405"/>
                </a:cubicBezTo>
                <a:cubicBezTo>
                  <a:pt x="3799" y="17019"/>
                  <a:pt x="4539" y="15445"/>
                  <a:pt x="5066" y="13755"/>
                </a:cubicBezTo>
                <a:cubicBezTo>
                  <a:pt x="5597" y="12052"/>
                  <a:pt x="5926" y="10206"/>
                  <a:pt x="6877" y="8812"/>
                </a:cubicBezTo>
                <a:cubicBezTo>
                  <a:pt x="8925" y="5813"/>
                  <a:pt x="12446" y="6273"/>
                  <a:pt x="15487" y="5459"/>
                </a:cubicBezTo>
                <a:cubicBezTo>
                  <a:pt x="17704" y="4866"/>
                  <a:pt x="19772" y="3470"/>
                  <a:pt x="21066" y="1140"/>
                </a:cubicBezTo>
                <a:cubicBezTo>
                  <a:pt x="21267" y="778"/>
                  <a:pt x="21445" y="397"/>
                  <a:pt x="21600" y="0"/>
                </a:cubicBezTo>
                <a:lnTo>
                  <a:pt x="21593" y="21600"/>
                </a:lnTo>
                <a:lnTo>
                  <a:pt x="0" y="21554"/>
                </a:lnTo>
                <a:close/>
              </a:path>
            </a:pathLst>
          </a:custGeom>
          <a:solidFill>
            <a:srgbClr val="263B80"/>
          </a:solidFill>
          <a:ln w="12700">
            <a:miter lim="400000"/>
          </a:ln>
        </p:spPr>
        <p:txBody>
          <a:bodyPr lIns="0" tIns="0" rIns="0" bIns="0"/>
          <a:lstStyle/>
          <a:p>
            <a:endParaRPr/>
          </a:p>
        </p:txBody>
      </p:sp>
      <p:sp>
        <p:nvSpPr>
          <p:cNvPr id="477" name="CHAMADA Subtítulo"/>
          <p:cNvSpPr txBox="1"/>
          <p:nvPr/>
        </p:nvSpPr>
        <p:spPr>
          <a:xfrm>
            <a:off x="704354" y="562044"/>
            <a:ext cx="1791196" cy="923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 sz="3600">
                <a:solidFill>
                  <a:srgbClr val="0F6FC6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pPr>
            <a:r>
              <a:rPr lang="pt-BR" sz="5400" dirty="0">
                <a:solidFill>
                  <a:srgbClr val="0F6FC6"/>
                </a:solidFill>
                <a:latin typeface="Montserrat Black"/>
                <a:ea typeface="Montserrat Light"/>
                <a:cs typeface="Montserrat Light"/>
                <a:sym typeface="Montserrat Black"/>
              </a:rPr>
              <a:t>2020</a:t>
            </a:r>
            <a:endParaRPr sz="5400" dirty="0">
              <a:solidFill>
                <a:srgbClr val="BFBFBF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479" name="#AÁguaÉUmaSó"/>
          <p:cNvSpPr txBox="1"/>
          <p:nvPr/>
        </p:nvSpPr>
        <p:spPr>
          <a:xfrm>
            <a:off x="10081578" y="6073287"/>
            <a:ext cx="2329486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000">
                <a:solidFill>
                  <a:srgbClr val="FFFFFF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lvl1pPr>
          </a:lstStyle>
          <a:p>
            <a:r>
              <a:rPr dirty="0"/>
              <a:t>#</a:t>
            </a:r>
            <a:r>
              <a:rPr dirty="0" err="1"/>
              <a:t>AÁguaÉUmaSó</a:t>
            </a:r>
            <a:endParaRPr dirty="0"/>
          </a:p>
        </p:txBody>
      </p:sp>
      <p:pic>
        <p:nvPicPr>
          <p:cNvPr id="480" name="Imag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176828" y="293222"/>
            <a:ext cx="1624018" cy="787108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7CE2B92F-F531-4505-AF00-2EF4971289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2641" y="1594335"/>
            <a:ext cx="4875661" cy="1457094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23B2D01E-2495-48C0-B350-3C4672784E93}"/>
              </a:ext>
            </a:extLst>
          </p:cNvPr>
          <p:cNvSpPr txBox="1"/>
          <p:nvPr/>
        </p:nvSpPr>
        <p:spPr>
          <a:xfrm>
            <a:off x="7099440" y="1999076"/>
            <a:ext cx="2904641" cy="10259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sz="2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Consultor de UX/UI</a:t>
            </a:r>
            <a:br>
              <a:rPr kumimoji="0" lang="pt-BR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</a:br>
            <a:r>
              <a:rPr kumimoji="0" lang="pt-BR" sz="1800" b="0" i="0" u="none" strike="noStrike" cap="none" spc="0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Experiência do Usuário</a:t>
            </a:r>
            <a:br>
              <a:rPr kumimoji="0" lang="pt-BR" sz="1800" b="0" i="0" u="none" strike="noStrike" cap="none" spc="0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</a:br>
            <a:r>
              <a:rPr kumimoji="0" lang="pt-BR" sz="1800" b="0" i="0" u="none" strike="noStrike" cap="none" spc="0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Interface com o Usuário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9D6DF6E4-2899-4FF1-90D4-9347D1FA0751}"/>
              </a:ext>
            </a:extLst>
          </p:cNvPr>
          <p:cNvSpPr txBox="1"/>
          <p:nvPr/>
        </p:nvSpPr>
        <p:spPr>
          <a:xfrm>
            <a:off x="3012502" y="3051429"/>
            <a:ext cx="5502468" cy="268791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218250" marR="0" algn="l" defTabSz="914400" rtl="0" fontAlgn="auto" latinLnBrk="0" hangingPunct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pt-BR" sz="28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  Medições de desempenho</a:t>
            </a:r>
          </a:p>
          <a:p>
            <a:pPr marL="218250" marR="0" algn="l" defTabSz="914400" rtl="0" fontAlgn="auto" latinLnBrk="0" hangingPunct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pt-BR" sz="2800" dirty="0">
                <a:solidFill>
                  <a:schemeClr val="tx1"/>
                </a:solidFill>
              </a:rPr>
              <a:t>  Reformulação da interface</a:t>
            </a:r>
          </a:p>
          <a:p>
            <a:pPr marL="218250" marR="0" algn="l" defTabSz="914400" rtl="0" fontAlgn="auto" latinLnBrk="0" hangingPunct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pt-BR" sz="2800" dirty="0">
                <a:solidFill>
                  <a:schemeClr val="tx1"/>
                </a:solidFill>
              </a:rPr>
              <a:t>  Propostas para implementação</a:t>
            </a:r>
            <a:endParaRPr kumimoji="0" lang="pt-BR" sz="28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12" name="Circle">
            <a:extLst>
              <a:ext uri="{FF2B5EF4-FFF2-40B4-BE49-F238E27FC236}">
                <a16:creationId xmlns:a16="http://schemas.microsoft.com/office/drawing/2014/main" id="{5B683915-3647-49D3-9BDD-FA4BAE03907A}"/>
              </a:ext>
            </a:extLst>
          </p:cNvPr>
          <p:cNvSpPr/>
          <p:nvPr/>
        </p:nvSpPr>
        <p:spPr>
          <a:xfrm>
            <a:off x="2876143" y="3500721"/>
            <a:ext cx="272717" cy="272717"/>
          </a:xfrm>
          <a:prstGeom prst="ellipse">
            <a:avLst/>
          </a:prstGeom>
          <a:solidFill>
            <a:schemeClr val="bg1">
              <a:lumMod val="50000"/>
            </a:scheme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3" name="Circle">
            <a:extLst>
              <a:ext uri="{FF2B5EF4-FFF2-40B4-BE49-F238E27FC236}">
                <a16:creationId xmlns:a16="http://schemas.microsoft.com/office/drawing/2014/main" id="{D92B8868-E52F-4B17-B59C-4952D08341D4}"/>
              </a:ext>
            </a:extLst>
          </p:cNvPr>
          <p:cNvSpPr/>
          <p:nvPr/>
        </p:nvSpPr>
        <p:spPr>
          <a:xfrm>
            <a:off x="2881056" y="4351207"/>
            <a:ext cx="272717" cy="272717"/>
          </a:xfrm>
          <a:prstGeom prst="ellipse">
            <a:avLst/>
          </a:prstGeom>
          <a:solidFill>
            <a:schemeClr val="bg1">
              <a:lumMod val="50000"/>
            </a:scheme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4" name="Circle">
            <a:extLst>
              <a:ext uri="{FF2B5EF4-FFF2-40B4-BE49-F238E27FC236}">
                <a16:creationId xmlns:a16="http://schemas.microsoft.com/office/drawing/2014/main" id="{0C8E895D-62D7-48B0-A5EA-68AA10C42D3A}"/>
              </a:ext>
            </a:extLst>
          </p:cNvPr>
          <p:cNvSpPr/>
          <p:nvPr/>
        </p:nvSpPr>
        <p:spPr>
          <a:xfrm>
            <a:off x="2905638" y="5182037"/>
            <a:ext cx="272717" cy="272717"/>
          </a:xfrm>
          <a:prstGeom prst="ellipse">
            <a:avLst/>
          </a:prstGeom>
          <a:solidFill>
            <a:schemeClr val="bg1">
              <a:lumMod val="50000"/>
            </a:scheme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6524675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7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00"/>
                            </p:stCondLst>
                            <p:childTnLst>
                              <p:par>
                                <p:cTn id="9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7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400"/>
                            </p:stCondLst>
                            <p:childTnLst>
                              <p:par>
                                <p:cTn id="13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21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 advAuto="0"/>
      <p:bldP spid="13" grpId="0" animBg="1" advAuto="0"/>
      <p:bldP spid="14" grpId="0" animBg="1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9" name="bg-branco.jpg" descr="bg-branc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400"/>
            <a:ext cx="12192000" cy="6885246"/>
          </a:xfrm>
          <a:prstGeom prst="rect">
            <a:avLst/>
          </a:prstGeom>
          <a:ln w="12700">
            <a:miter lim="400000"/>
          </a:ln>
        </p:spPr>
      </p:pic>
      <p:sp>
        <p:nvSpPr>
          <p:cNvPr id="470" name="v"/>
          <p:cNvSpPr/>
          <p:nvPr/>
        </p:nvSpPr>
        <p:spPr>
          <a:xfrm>
            <a:off x="7242606" y="4189388"/>
            <a:ext cx="8412392" cy="27212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554"/>
                </a:moveTo>
                <a:cubicBezTo>
                  <a:pt x="1075" y="20689"/>
                  <a:pt x="2041" y="19628"/>
                  <a:pt x="2865" y="18405"/>
                </a:cubicBezTo>
                <a:cubicBezTo>
                  <a:pt x="3799" y="17019"/>
                  <a:pt x="4539" y="15445"/>
                  <a:pt x="5066" y="13755"/>
                </a:cubicBezTo>
                <a:cubicBezTo>
                  <a:pt x="5597" y="12052"/>
                  <a:pt x="5926" y="10206"/>
                  <a:pt x="6877" y="8812"/>
                </a:cubicBezTo>
                <a:cubicBezTo>
                  <a:pt x="8925" y="5813"/>
                  <a:pt x="12446" y="6273"/>
                  <a:pt x="15487" y="5459"/>
                </a:cubicBezTo>
                <a:cubicBezTo>
                  <a:pt x="17704" y="4866"/>
                  <a:pt x="19772" y="3470"/>
                  <a:pt x="21066" y="1140"/>
                </a:cubicBezTo>
                <a:cubicBezTo>
                  <a:pt x="21267" y="778"/>
                  <a:pt x="21445" y="397"/>
                  <a:pt x="21600" y="0"/>
                </a:cubicBezTo>
                <a:lnTo>
                  <a:pt x="21593" y="21600"/>
                </a:lnTo>
                <a:lnTo>
                  <a:pt x="0" y="21554"/>
                </a:lnTo>
                <a:close/>
              </a:path>
            </a:pathLst>
          </a:custGeom>
          <a:solidFill>
            <a:srgbClr val="82B3DD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>
              <a:defRPr>
                <a:solidFill>
                  <a:srgbClr val="2790CF"/>
                </a:solidFill>
              </a:defRPr>
            </a:lvl1pPr>
          </a:lstStyle>
          <a:p>
            <a:endParaRPr dirty="0"/>
          </a:p>
        </p:txBody>
      </p:sp>
      <p:sp>
        <p:nvSpPr>
          <p:cNvPr id="471" name="v"/>
          <p:cNvSpPr/>
          <p:nvPr/>
        </p:nvSpPr>
        <p:spPr>
          <a:xfrm>
            <a:off x="7395006" y="4202088"/>
            <a:ext cx="8412392" cy="27212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554"/>
                </a:moveTo>
                <a:cubicBezTo>
                  <a:pt x="1075" y="20689"/>
                  <a:pt x="2041" y="19628"/>
                  <a:pt x="2865" y="18405"/>
                </a:cubicBezTo>
                <a:cubicBezTo>
                  <a:pt x="3799" y="17019"/>
                  <a:pt x="4539" y="15445"/>
                  <a:pt x="5066" y="13755"/>
                </a:cubicBezTo>
                <a:cubicBezTo>
                  <a:pt x="5597" y="12052"/>
                  <a:pt x="5926" y="10206"/>
                  <a:pt x="6877" y="8812"/>
                </a:cubicBezTo>
                <a:cubicBezTo>
                  <a:pt x="8925" y="5813"/>
                  <a:pt x="12446" y="6273"/>
                  <a:pt x="15487" y="5459"/>
                </a:cubicBezTo>
                <a:cubicBezTo>
                  <a:pt x="17704" y="4866"/>
                  <a:pt x="19772" y="3470"/>
                  <a:pt x="21066" y="1140"/>
                </a:cubicBezTo>
                <a:cubicBezTo>
                  <a:pt x="21267" y="778"/>
                  <a:pt x="21445" y="397"/>
                  <a:pt x="21600" y="0"/>
                </a:cubicBezTo>
                <a:lnTo>
                  <a:pt x="21593" y="21600"/>
                </a:lnTo>
                <a:lnTo>
                  <a:pt x="0" y="21554"/>
                </a:lnTo>
                <a:close/>
              </a:path>
            </a:pathLst>
          </a:custGeom>
          <a:solidFill>
            <a:srgbClr val="2790CF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>
              <a:defRPr>
                <a:solidFill>
                  <a:srgbClr val="2790CF"/>
                </a:solidFill>
              </a:defRPr>
            </a:lvl1pPr>
          </a:lstStyle>
          <a:p>
            <a:endParaRPr lang="pt-BR" dirty="0"/>
          </a:p>
        </p:txBody>
      </p:sp>
      <p:sp>
        <p:nvSpPr>
          <p:cNvPr id="472" name="Shape"/>
          <p:cNvSpPr/>
          <p:nvPr/>
        </p:nvSpPr>
        <p:spPr>
          <a:xfrm>
            <a:off x="7598206" y="4202088"/>
            <a:ext cx="8412392" cy="27212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554"/>
                </a:moveTo>
                <a:cubicBezTo>
                  <a:pt x="1075" y="20689"/>
                  <a:pt x="2041" y="19628"/>
                  <a:pt x="2865" y="18405"/>
                </a:cubicBezTo>
                <a:cubicBezTo>
                  <a:pt x="3799" y="17019"/>
                  <a:pt x="4539" y="15445"/>
                  <a:pt x="5066" y="13755"/>
                </a:cubicBezTo>
                <a:cubicBezTo>
                  <a:pt x="5597" y="12052"/>
                  <a:pt x="5926" y="10206"/>
                  <a:pt x="6877" y="8812"/>
                </a:cubicBezTo>
                <a:cubicBezTo>
                  <a:pt x="8925" y="5813"/>
                  <a:pt x="12446" y="6273"/>
                  <a:pt x="15487" y="5459"/>
                </a:cubicBezTo>
                <a:cubicBezTo>
                  <a:pt x="17704" y="4866"/>
                  <a:pt x="19772" y="3470"/>
                  <a:pt x="21066" y="1140"/>
                </a:cubicBezTo>
                <a:cubicBezTo>
                  <a:pt x="21267" y="778"/>
                  <a:pt x="21445" y="397"/>
                  <a:pt x="21600" y="0"/>
                </a:cubicBezTo>
                <a:lnTo>
                  <a:pt x="21593" y="21600"/>
                </a:lnTo>
                <a:lnTo>
                  <a:pt x="0" y="21554"/>
                </a:lnTo>
                <a:close/>
              </a:path>
            </a:pathLst>
          </a:custGeom>
          <a:solidFill>
            <a:srgbClr val="263B80"/>
          </a:solidFill>
          <a:ln w="12700">
            <a:miter lim="400000"/>
          </a:ln>
        </p:spPr>
        <p:txBody>
          <a:bodyPr lIns="0" tIns="0" rIns="0" bIns="0"/>
          <a:lstStyle/>
          <a:p>
            <a:endParaRPr/>
          </a:p>
        </p:txBody>
      </p:sp>
      <p:sp>
        <p:nvSpPr>
          <p:cNvPr id="477" name="CHAMADA Subtítulo"/>
          <p:cNvSpPr txBox="1"/>
          <p:nvPr/>
        </p:nvSpPr>
        <p:spPr>
          <a:xfrm>
            <a:off x="704354" y="562044"/>
            <a:ext cx="1791196" cy="923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 sz="3600">
                <a:solidFill>
                  <a:srgbClr val="0F6FC6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pPr>
            <a:r>
              <a:rPr lang="pt-BR" sz="5400" dirty="0">
                <a:solidFill>
                  <a:srgbClr val="0F6FC6"/>
                </a:solidFill>
                <a:latin typeface="Montserrat Black"/>
                <a:ea typeface="Montserrat Light"/>
                <a:cs typeface="Montserrat Light"/>
                <a:sym typeface="Montserrat Black"/>
              </a:rPr>
              <a:t>2020</a:t>
            </a:r>
            <a:endParaRPr sz="5400" dirty="0">
              <a:solidFill>
                <a:srgbClr val="BFBFBF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479" name="#AÁguaÉUmaSó"/>
          <p:cNvSpPr txBox="1"/>
          <p:nvPr/>
        </p:nvSpPr>
        <p:spPr>
          <a:xfrm>
            <a:off x="10081578" y="6073287"/>
            <a:ext cx="2329486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000">
                <a:solidFill>
                  <a:srgbClr val="FFFFFF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lvl1pPr>
          </a:lstStyle>
          <a:p>
            <a:r>
              <a:rPr dirty="0"/>
              <a:t>#</a:t>
            </a:r>
            <a:r>
              <a:rPr dirty="0" err="1"/>
              <a:t>AÁguaÉUmaSó</a:t>
            </a:r>
            <a:endParaRPr dirty="0"/>
          </a:p>
        </p:txBody>
      </p:sp>
      <p:pic>
        <p:nvPicPr>
          <p:cNvPr id="480" name="Imag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176828" y="293222"/>
            <a:ext cx="1624018" cy="787108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9C2A79C1-5E16-45AE-9480-82734A7864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154" y="0"/>
            <a:ext cx="1790279" cy="6858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5B5D84B4-B309-42C1-8DEA-9C7F47D276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93000" y="472611"/>
            <a:ext cx="6112131" cy="628808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71378CFB-E15E-44AA-BD52-738B7AC0BB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47950" y="910560"/>
            <a:ext cx="7877175" cy="511492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607413D4-4332-4B27-B884-0A8C057467A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83271" y="1128132"/>
            <a:ext cx="8145419" cy="531678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340886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9" name="bg-branco.jpg" descr="bg-branc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400"/>
            <a:ext cx="12192000" cy="6885246"/>
          </a:xfrm>
          <a:prstGeom prst="rect">
            <a:avLst/>
          </a:prstGeom>
          <a:ln w="12700">
            <a:miter lim="400000"/>
          </a:ln>
        </p:spPr>
      </p:pic>
      <p:sp>
        <p:nvSpPr>
          <p:cNvPr id="470" name="v"/>
          <p:cNvSpPr/>
          <p:nvPr/>
        </p:nvSpPr>
        <p:spPr>
          <a:xfrm>
            <a:off x="7242606" y="4189388"/>
            <a:ext cx="8412392" cy="27212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554"/>
                </a:moveTo>
                <a:cubicBezTo>
                  <a:pt x="1075" y="20689"/>
                  <a:pt x="2041" y="19628"/>
                  <a:pt x="2865" y="18405"/>
                </a:cubicBezTo>
                <a:cubicBezTo>
                  <a:pt x="3799" y="17019"/>
                  <a:pt x="4539" y="15445"/>
                  <a:pt x="5066" y="13755"/>
                </a:cubicBezTo>
                <a:cubicBezTo>
                  <a:pt x="5597" y="12052"/>
                  <a:pt x="5926" y="10206"/>
                  <a:pt x="6877" y="8812"/>
                </a:cubicBezTo>
                <a:cubicBezTo>
                  <a:pt x="8925" y="5813"/>
                  <a:pt x="12446" y="6273"/>
                  <a:pt x="15487" y="5459"/>
                </a:cubicBezTo>
                <a:cubicBezTo>
                  <a:pt x="17704" y="4866"/>
                  <a:pt x="19772" y="3470"/>
                  <a:pt x="21066" y="1140"/>
                </a:cubicBezTo>
                <a:cubicBezTo>
                  <a:pt x="21267" y="778"/>
                  <a:pt x="21445" y="397"/>
                  <a:pt x="21600" y="0"/>
                </a:cubicBezTo>
                <a:lnTo>
                  <a:pt x="21593" y="21600"/>
                </a:lnTo>
                <a:lnTo>
                  <a:pt x="0" y="21554"/>
                </a:lnTo>
                <a:close/>
              </a:path>
            </a:pathLst>
          </a:custGeom>
          <a:solidFill>
            <a:srgbClr val="82B3DD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>
              <a:defRPr>
                <a:solidFill>
                  <a:srgbClr val="2790CF"/>
                </a:solidFill>
              </a:defRPr>
            </a:lvl1pPr>
          </a:lstStyle>
          <a:p>
            <a:endParaRPr dirty="0"/>
          </a:p>
        </p:txBody>
      </p:sp>
      <p:sp>
        <p:nvSpPr>
          <p:cNvPr id="471" name="v"/>
          <p:cNvSpPr/>
          <p:nvPr/>
        </p:nvSpPr>
        <p:spPr>
          <a:xfrm>
            <a:off x="7395006" y="4202088"/>
            <a:ext cx="8412392" cy="27212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554"/>
                </a:moveTo>
                <a:cubicBezTo>
                  <a:pt x="1075" y="20689"/>
                  <a:pt x="2041" y="19628"/>
                  <a:pt x="2865" y="18405"/>
                </a:cubicBezTo>
                <a:cubicBezTo>
                  <a:pt x="3799" y="17019"/>
                  <a:pt x="4539" y="15445"/>
                  <a:pt x="5066" y="13755"/>
                </a:cubicBezTo>
                <a:cubicBezTo>
                  <a:pt x="5597" y="12052"/>
                  <a:pt x="5926" y="10206"/>
                  <a:pt x="6877" y="8812"/>
                </a:cubicBezTo>
                <a:cubicBezTo>
                  <a:pt x="8925" y="5813"/>
                  <a:pt x="12446" y="6273"/>
                  <a:pt x="15487" y="5459"/>
                </a:cubicBezTo>
                <a:cubicBezTo>
                  <a:pt x="17704" y="4866"/>
                  <a:pt x="19772" y="3470"/>
                  <a:pt x="21066" y="1140"/>
                </a:cubicBezTo>
                <a:cubicBezTo>
                  <a:pt x="21267" y="778"/>
                  <a:pt x="21445" y="397"/>
                  <a:pt x="21600" y="0"/>
                </a:cubicBezTo>
                <a:lnTo>
                  <a:pt x="21593" y="21600"/>
                </a:lnTo>
                <a:lnTo>
                  <a:pt x="0" y="21554"/>
                </a:lnTo>
                <a:close/>
              </a:path>
            </a:pathLst>
          </a:custGeom>
          <a:solidFill>
            <a:srgbClr val="2790CF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>
              <a:defRPr>
                <a:solidFill>
                  <a:srgbClr val="2790CF"/>
                </a:solidFill>
              </a:defRPr>
            </a:lvl1pPr>
          </a:lstStyle>
          <a:p>
            <a:endParaRPr lang="pt-BR" dirty="0"/>
          </a:p>
        </p:txBody>
      </p:sp>
      <p:sp>
        <p:nvSpPr>
          <p:cNvPr id="472" name="Shape"/>
          <p:cNvSpPr/>
          <p:nvPr/>
        </p:nvSpPr>
        <p:spPr>
          <a:xfrm>
            <a:off x="7598206" y="4202088"/>
            <a:ext cx="8412392" cy="27212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554"/>
                </a:moveTo>
                <a:cubicBezTo>
                  <a:pt x="1075" y="20689"/>
                  <a:pt x="2041" y="19628"/>
                  <a:pt x="2865" y="18405"/>
                </a:cubicBezTo>
                <a:cubicBezTo>
                  <a:pt x="3799" y="17019"/>
                  <a:pt x="4539" y="15445"/>
                  <a:pt x="5066" y="13755"/>
                </a:cubicBezTo>
                <a:cubicBezTo>
                  <a:pt x="5597" y="12052"/>
                  <a:pt x="5926" y="10206"/>
                  <a:pt x="6877" y="8812"/>
                </a:cubicBezTo>
                <a:cubicBezTo>
                  <a:pt x="8925" y="5813"/>
                  <a:pt x="12446" y="6273"/>
                  <a:pt x="15487" y="5459"/>
                </a:cubicBezTo>
                <a:cubicBezTo>
                  <a:pt x="17704" y="4866"/>
                  <a:pt x="19772" y="3470"/>
                  <a:pt x="21066" y="1140"/>
                </a:cubicBezTo>
                <a:cubicBezTo>
                  <a:pt x="21267" y="778"/>
                  <a:pt x="21445" y="397"/>
                  <a:pt x="21600" y="0"/>
                </a:cubicBezTo>
                <a:lnTo>
                  <a:pt x="21593" y="21600"/>
                </a:lnTo>
                <a:lnTo>
                  <a:pt x="0" y="21554"/>
                </a:lnTo>
                <a:close/>
              </a:path>
            </a:pathLst>
          </a:custGeom>
          <a:solidFill>
            <a:srgbClr val="263B80"/>
          </a:solidFill>
          <a:ln w="12700">
            <a:miter lim="400000"/>
          </a:ln>
        </p:spPr>
        <p:txBody>
          <a:bodyPr lIns="0" tIns="0" rIns="0" bIns="0"/>
          <a:lstStyle/>
          <a:p>
            <a:endParaRPr/>
          </a:p>
        </p:txBody>
      </p:sp>
      <p:sp>
        <p:nvSpPr>
          <p:cNvPr id="477" name="CHAMADA Subtítulo"/>
          <p:cNvSpPr txBox="1"/>
          <p:nvPr/>
        </p:nvSpPr>
        <p:spPr>
          <a:xfrm>
            <a:off x="704354" y="562044"/>
            <a:ext cx="1791196" cy="923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 sz="3600">
                <a:solidFill>
                  <a:srgbClr val="0F6FC6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pPr>
            <a:r>
              <a:rPr lang="pt-BR" sz="5400" dirty="0">
                <a:solidFill>
                  <a:srgbClr val="0F6FC6"/>
                </a:solidFill>
                <a:latin typeface="Montserrat Black"/>
                <a:ea typeface="Montserrat Light"/>
                <a:cs typeface="Montserrat Light"/>
                <a:sym typeface="Montserrat Black"/>
              </a:rPr>
              <a:t>2020</a:t>
            </a:r>
            <a:endParaRPr sz="5400" dirty="0">
              <a:solidFill>
                <a:srgbClr val="BFBFBF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479" name="#AÁguaÉUmaSó"/>
          <p:cNvSpPr txBox="1"/>
          <p:nvPr/>
        </p:nvSpPr>
        <p:spPr>
          <a:xfrm>
            <a:off x="10081578" y="6073287"/>
            <a:ext cx="2329486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000">
                <a:solidFill>
                  <a:srgbClr val="FFFFFF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lvl1pPr>
          </a:lstStyle>
          <a:p>
            <a:r>
              <a:rPr dirty="0"/>
              <a:t>#</a:t>
            </a:r>
            <a:r>
              <a:rPr dirty="0" err="1"/>
              <a:t>AÁguaÉUmaSó</a:t>
            </a:r>
            <a:endParaRPr dirty="0"/>
          </a:p>
        </p:txBody>
      </p:sp>
      <p:pic>
        <p:nvPicPr>
          <p:cNvPr id="480" name="Imag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176828" y="293222"/>
            <a:ext cx="1624018" cy="787108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881779AE-5AB6-44B1-A6FF-EE35564F03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48807" y="4065004"/>
            <a:ext cx="2370923" cy="682200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F4095FE3-75A7-469E-87F5-7BC1485B977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5966" b="4556"/>
          <a:stretch/>
        </p:blipFill>
        <p:spPr>
          <a:xfrm>
            <a:off x="4948808" y="2167847"/>
            <a:ext cx="2370922" cy="708918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CDDCED1B-D87A-4AE4-A059-4FFEC3E838B1}"/>
              </a:ext>
            </a:extLst>
          </p:cNvPr>
          <p:cNvSpPr txBox="1"/>
          <p:nvPr/>
        </p:nvSpPr>
        <p:spPr>
          <a:xfrm>
            <a:off x="7801383" y="2181300"/>
            <a:ext cx="2356414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sz="3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Manutenção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5739CD5D-D159-49E8-9919-7BCC301FBD04}"/>
              </a:ext>
            </a:extLst>
          </p:cNvPr>
          <p:cNvSpPr txBox="1"/>
          <p:nvPr/>
        </p:nvSpPr>
        <p:spPr>
          <a:xfrm>
            <a:off x="7885671" y="4065004"/>
            <a:ext cx="2406108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sz="3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Novo SNISB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48A71B46-78EF-4B32-BD09-8802C703F37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6270" y="2085975"/>
            <a:ext cx="3876695" cy="2686050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8957CF2F-007C-4143-B948-8509807AB5F9}"/>
              </a:ext>
            </a:extLst>
          </p:cNvPr>
          <p:cNvSpPr txBox="1"/>
          <p:nvPr/>
        </p:nvSpPr>
        <p:spPr>
          <a:xfrm>
            <a:off x="1490529" y="3201284"/>
            <a:ext cx="1134926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sz="2800" b="0" i="0" u="none" strike="noStrike" cap="none" spc="0" normalizeH="0" baseline="0" dirty="0">
                <a:ln>
                  <a:noFill/>
                </a:ln>
                <a:solidFill>
                  <a:srgbClr val="0070C0"/>
                </a:solidFill>
                <a:effectLst/>
                <a:uFillTx/>
                <a:latin typeface="Aharoni" panose="02010803020104030203" pitchFamily="2" charset="-79"/>
                <a:cs typeface="Aharoni" panose="02010803020104030203" pitchFamily="2" charset="-79"/>
                <a:sym typeface="Helvetica"/>
              </a:rPr>
              <a:t>SNISB</a:t>
            </a:r>
          </a:p>
        </p:txBody>
      </p:sp>
    </p:spTree>
    <p:extLst>
      <p:ext uri="{BB962C8B-B14F-4D97-AF65-F5344CB8AC3E}">
        <p14:creationId xmlns:p14="http://schemas.microsoft.com/office/powerpoint/2010/main" val="1583093837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9" name="bg-branco.jpg" descr="bg-branc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70" y="0"/>
            <a:ext cx="12192000" cy="6885246"/>
          </a:xfrm>
          <a:prstGeom prst="rect">
            <a:avLst/>
          </a:prstGeom>
          <a:ln w="12700">
            <a:miter lim="400000"/>
          </a:ln>
        </p:spPr>
      </p:pic>
      <p:sp>
        <p:nvSpPr>
          <p:cNvPr id="470" name="v"/>
          <p:cNvSpPr/>
          <p:nvPr/>
        </p:nvSpPr>
        <p:spPr>
          <a:xfrm>
            <a:off x="7242606" y="4189388"/>
            <a:ext cx="8412392" cy="27212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554"/>
                </a:moveTo>
                <a:cubicBezTo>
                  <a:pt x="1075" y="20689"/>
                  <a:pt x="2041" y="19628"/>
                  <a:pt x="2865" y="18405"/>
                </a:cubicBezTo>
                <a:cubicBezTo>
                  <a:pt x="3799" y="17019"/>
                  <a:pt x="4539" y="15445"/>
                  <a:pt x="5066" y="13755"/>
                </a:cubicBezTo>
                <a:cubicBezTo>
                  <a:pt x="5597" y="12052"/>
                  <a:pt x="5926" y="10206"/>
                  <a:pt x="6877" y="8812"/>
                </a:cubicBezTo>
                <a:cubicBezTo>
                  <a:pt x="8925" y="5813"/>
                  <a:pt x="12446" y="6273"/>
                  <a:pt x="15487" y="5459"/>
                </a:cubicBezTo>
                <a:cubicBezTo>
                  <a:pt x="17704" y="4866"/>
                  <a:pt x="19772" y="3470"/>
                  <a:pt x="21066" y="1140"/>
                </a:cubicBezTo>
                <a:cubicBezTo>
                  <a:pt x="21267" y="778"/>
                  <a:pt x="21445" y="397"/>
                  <a:pt x="21600" y="0"/>
                </a:cubicBezTo>
                <a:lnTo>
                  <a:pt x="21593" y="21600"/>
                </a:lnTo>
                <a:lnTo>
                  <a:pt x="0" y="21554"/>
                </a:lnTo>
                <a:close/>
              </a:path>
            </a:pathLst>
          </a:custGeom>
          <a:solidFill>
            <a:srgbClr val="82B3DD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>
              <a:defRPr>
                <a:solidFill>
                  <a:srgbClr val="2790CF"/>
                </a:solidFill>
              </a:defRPr>
            </a:lvl1pPr>
          </a:lstStyle>
          <a:p>
            <a:endParaRPr dirty="0"/>
          </a:p>
        </p:txBody>
      </p:sp>
      <p:sp>
        <p:nvSpPr>
          <p:cNvPr id="471" name="v"/>
          <p:cNvSpPr/>
          <p:nvPr/>
        </p:nvSpPr>
        <p:spPr>
          <a:xfrm>
            <a:off x="7395006" y="4202088"/>
            <a:ext cx="8412392" cy="27212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554"/>
                </a:moveTo>
                <a:cubicBezTo>
                  <a:pt x="1075" y="20689"/>
                  <a:pt x="2041" y="19628"/>
                  <a:pt x="2865" y="18405"/>
                </a:cubicBezTo>
                <a:cubicBezTo>
                  <a:pt x="3799" y="17019"/>
                  <a:pt x="4539" y="15445"/>
                  <a:pt x="5066" y="13755"/>
                </a:cubicBezTo>
                <a:cubicBezTo>
                  <a:pt x="5597" y="12052"/>
                  <a:pt x="5926" y="10206"/>
                  <a:pt x="6877" y="8812"/>
                </a:cubicBezTo>
                <a:cubicBezTo>
                  <a:pt x="8925" y="5813"/>
                  <a:pt x="12446" y="6273"/>
                  <a:pt x="15487" y="5459"/>
                </a:cubicBezTo>
                <a:cubicBezTo>
                  <a:pt x="17704" y="4866"/>
                  <a:pt x="19772" y="3470"/>
                  <a:pt x="21066" y="1140"/>
                </a:cubicBezTo>
                <a:cubicBezTo>
                  <a:pt x="21267" y="778"/>
                  <a:pt x="21445" y="397"/>
                  <a:pt x="21600" y="0"/>
                </a:cubicBezTo>
                <a:lnTo>
                  <a:pt x="21593" y="21600"/>
                </a:lnTo>
                <a:lnTo>
                  <a:pt x="0" y="21554"/>
                </a:lnTo>
                <a:close/>
              </a:path>
            </a:pathLst>
          </a:custGeom>
          <a:solidFill>
            <a:srgbClr val="2790CF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>
              <a:defRPr>
                <a:solidFill>
                  <a:srgbClr val="2790CF"/>
                </a:solidFill>
              </a:defRPr>
            </a:lvl1pPr>
          </a:lstStyle>
          <a:p>
            <a:endParaRPr lang="pt-BR" dirty="0"/>
          </a:p>
        </p:txBody>
      </p:sp>
      <p:sp>
        <p:nvSpPr>
          <p:cNvPr id="472" name="Shape"/>
          <p:cNvSpPr/>
          <p:nvPr/>
        </p:nvSpPr>
        <p:spPr>
          <a:xfrm>
            <a:off x="7598206" y="4202088"/>
            <a:ext cx="8412392" cy="27212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554"/>
                </a:moveTo>
                <a:cubicBezTo>
                  <a:pt x="1075" y="20689"/>
                  <a:pt x="2041" y="19628"/>
                  <a:pt x="2865" y="18405"/>
                </a:cubicBezTo>
                <a:cubicBezTo>
                  <a:pt x="3799" y="17019"/>
                  <a:pt x="4539" y="15445"/>
                  <a:pt x="5066" y="13755"/>
                </a:cubicBezTo>
                <a:cubicBezTo>
                  <a:pt x="5597" y="12052"/>
                  <a:pt x="5926" y="10206"/>
                  <a:pt x="6877" y="8812"/>
                </a:cubicBezTo>
                <a:cubicBezTo>
                  <a:pt x="8925" y="5813"/>
                  <a:pt x="12446" y="6273"/>
                  <a:pt x="15487" y="5459"/>
                </a:cubicBezTo>
                <a:cubicBezTo>
                  <a:pt x="17704" y="4866"/>
                  <a:pt x="19772" y="3470"/>
                  <a:pt x="21066" y="1140"/>
                </a:cubicBezTo>
                <a:cubicBezTo>
                  <a:pt x="21267" y="778"/>
                  <a:pt x="21445" y="397"/>
                  <a:pt x="21600" y="0"/>
                </a:cubicBezTo>
                <a:lnTo>
                  <a:pt x="21593" y="21600"/>
                </a:lnTo>
                <a:lnTo>
                  <a:pt x="0" y="21554"/>
                </a:lnTo>
                <a:close/>
              </a:path>
            </a:pathLst>
          </a:custGeom>
          <a:solidFill>
            <a:srgbClr val="263B80"/>
          </a:solidFill>
          <a:ln w="12700">
            <a:miter lim="400000"/>
          </a:ln>
        </p:spPr>
        <p:txBody>
          <a:bodyPr lIns="0" tIns="0" rIns="0" bIns="0"/>
          <a:lstStyle/>
          <a:p>
            <a:endParaRPr/>
          </a:p>
        </p:txBody>
      </p:sp>
      <p:sp>
        <p:nvSpPr>
          <p:cNvPr id="477" name="CHAMADA Subtítulo"/>
          <p:cNvSpPr txBox="1"/>
          <p:nvPr/>
        </p:nvSpPr>
        <p:spPr>
          <a:xfrm>
            <a:off x="704354" y="562044"/>
            <a:ext cx="1791196" cy="923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 sz="3600">
                <a:solidFill>
                  <a:srgbClr val="0F6FC6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pPr>
            <a:r>
              <a:rPr lang="pt-BR" sz="5400" dirty="0">
                <a:solidFill>
                  <a:srgbClr val="0F6FC6"/>
                </a:solidFill>
                <a:latin typeface="Montserrat Black"/>
                <a:ea typeface="Montserrat Light"/>
                <a:cs typeface="Montserrat Light"/>
                <a:sym typeface="Montserrat Black"/>
              </a:rPr>
              <a:t>2020</a:t>
            </a:r>
            <a:endParaRPr sz="5400" dirty="0">
              <a:solidFill>
                <a:srgbClr val="BFBFBF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479" name="#AÁguaÉUmaSó"/>
          <p:cNvSpPr txBox="1"/>
          <p:nvPr/>
        </p:nvSpPr>
        <p:spPr>
          <a:xfrm>
            <a:off x="10081578" y="6073287"/>
            <a:ext cx="2329486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000">
                <a:solidFill>
                  <a:srgbClr val="FFFFFF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lvl1pPr>
          </a:lstStyle>
          <a:p>
            <a:r>
              <a:rPr dirty="0"/>
              <a:t>#</a:t>
            </a:r>
            <a:r>
              <a:rPr dirty="0" err="1"/>
              <a:t>AÁguaÉUmaSó</a:t>
            </a:r>
            <a:endParaRPr dirty="0"/>
          </a:p>
        </p:txBody>
      </p:sp>
      <p:pic>
        <p:nvPicPr>
          <p:cNvPr id="480" name="Imag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176828" y="293222"/>
            <a:ext cx="1624018" cy="787108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881779AE-5AB6-44B1-A6FF-EE35564F03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0901" y="2927274"/>
            <a:ext cx="2370923" cy="682200"/>
          </a:xfrm>
          <a:prstGeom prst="rect">
            <a:avLst/>
          </a:prstGeom>
        </p:spPr>
      </p:pic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98131855-47C5-4D67-8288-D2EB8E111FE4}"/>
              </a:ext>
            </a:extLst>
          </p:cNvPr>
          <p:cNvGraphicFramePr/>
          <p:nvPr/>
        </p:nvGraphicFramePr>
        <p:xfrm>
          <a:off x="1716600" y="616520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7" name="Imagem 6">
            <a:extLst>
              <a:ext uri="{FF2B5EF4-FFF2-40B4-BE49-F238E27FC236}">
                <a16:creationId xmlns:a16="http://schemas.microsoft.com/office/drawing/2014/main" id="{9C115148-B6AB-41A3-8613-0C820A43FC1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20414" y="1185294"/>
            <a:ext cx="3423487" cy="1023111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73446037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7" grpId="0" animBg="1" advAuto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9" name="bg-branco.jpg" descr="bg-branc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547" y="-12700"/>
            <a:ext cx="12192000" cy="6885246"/>
          </a:xfrm>
          <a:prstGeom prst="rect">
            <a:avLst/>
          </a:prstGeom>
          <a:ln w="12700">
            <a:miter lim="400000"/>
          </a:ln>
        </p:spPr>
      </p:pic>
      <p:sp>
        <p:nvSpPr>
          <p:cNvPr id="470" name="v"/>
          <p:cNvSpPr/>
          <p:nvPr/>
        </p:nvSpPr>
        <p:spPr>
          <a:xfrm>
            <a:off x="7261656" y="165604"/>
            <a:ext cx="8412392" cy="67069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554"/>
                </a:moveTo>
                <a:cubicBezTo>
                  <a:pt x="1075" y="20689"/>
                  <a:pt x="2041" y="19628"/>
                  <a:pt x="2865" y="18405"/>
                </a:cubicBezTo>
                <a:cubicBezTo>
                  <a:pt x="3799" y="17019"/>
                  <a:pt x="4539" y="15445"/>
                  <a:pt x="5066" y="13755"/>
                </a:cubicBezTo>
                <a:cubicBezTo>
                  <a:pt x="5597" y="12052"/>
                  <a:pt x="5926" y="10206"/>
                  <a:pt x="6877" y="8812"/>
                </a:cubicBezTo>
                <a:cubicBezTo>
                  <a:pt x="8925" y="5813"/>
                  <a:pt x="12446" y="6273"/>
                  <a:pt x="15487" y="5459"/>
                </a:cubicBezTo>
                <a:cubicBezTo>
                  <a:pt x="17704" y="4866"/>
                  <a:pt x="19772" y="3470"/>
                  <a:pt x="21066" y="1140"/>
                </a:cubicBezTo>
                <a:cubicBezTo>
                  <a:pt x="21267" y="778"/>
                  <a:pt x="21445" y="397"/>
                  <a:pt x="21600" y="0"/>
                </a:cubicBezTo>
                <a:lnTo>
                  <a:pt x="21593" y="21600"/>
                </a:lnTo>
                <a:lnTo>
                  <a:pt x="0" y="21554"/>
                </a:lnTo>
                <a:close/>
              </a:path>
            </a:pathLst>
          </a:custGeom>
          <a:solidFill>
            <a:srgbClr val="82B3DD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>
              <a:defRPr>
                <a:solidFill>
                  <a:srgbClr val="2790CF"/>
                </a:solidFill>
              </a:defRPr>
            </a:lvl1pPr>
          </a:lstStyle>
          <a:p>
            <a:endParaRPr dirty="0"/>
          </a:p>
        </p:txBody>
      </p:sp>
      <p:sp>
        <p:nvSpPr>
          <p:cNvPr id="471" name="v"/>
          <p:cNvSpPr/>
          <p:nvPr/>
        </p:nvSpPr>
        <p:spPr>
          <a:xfrm>
            <a:off x="7414056" y="178304"/>
            <a:ext cx="8412392" cy="67069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554"/>
                </a:moveTo>
                <a:cubicBezTo>
                  <a:pt x="1075" y="20689"/>
                  <a:pt x="2041" y="19628"/>
                  <a:pt x="2865" y="18405"/>
                </a:cubicBezTo>
                <a:cubicBezTo>
                  <a:pt x="3799" y="17019"/>
                  <a:pt x="4539" y="15445"/>
                  <a:pt x="5066" y="13755"/>
                </a:cubicBezTo>
                <a:cubicBezTo>
                  <a:pt x="5597" y="12052"/>
                  <a:pt x="5926" y="10206"/>
                  <a:pt x="6877" y="8812"/>
                </a:cubicBezTo>
                <a:cubicBezTo>
                  <a:pt x="8925" y="5813"/>
                  <a:pt x="12446" y="6273"/>
                  <a:pt x="15487" y="5459"/>
                </a:cubicBezTo>
                <a:cubicBezTo>
                  <a:pt x="17704" y="4866"/>
                  <a:pt x="19772" y="3470"/>
                  <a:pt x="21066" y="1140"/>
                </a:cubicBezTo>
                <a:cubicBezTo>
                  <a:pt x="21267" y="778"/>
                  <a:pt x="21445" y="397"/>
                  <a:pt x="21600" y="0"/>
                </a:cubicBezTo>
                <a:lnTo>
                  <a:pt x="21593" y="21600"/>
                </a:lnTo>
                <a:lnTo>
                  <a:pt x="0" y="21554"/>
                </a:lnTo>
                <a:close/>
              </a:path>
            </a:pathLst>
          </a:custGeom>
          <a:solidFill>
            <a:srgbClr val="2790CF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>
              <a:defRPr>
                <a:solidFill>
                  <a:srgbClr val="2790CF"/>
                </a:solidFill>
              </a:defRPr>
            </a:lvl1pPr>
          </a:lstStyle>
          <a:p>
            <a:endParaRPr lang="pt-BR" dirty="0"/>
          </a:p>
        </p:txBody>
      </p:sp>
      <p:sp>
        <p:nvSpPr>
          <p:cNvPr id="472" name="Shape"/>
          <p:cNvSpPr/>
          <p:nvPr/>
        </p:nvSpPr>
        <p:spPr>
          <a:xfrm>
            <a:off x="7617256" y="178304"/>
            <a:ext cx="8412392" cy="67069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554"/>
                </a:moveTo>
                <a:cubicBezTo>
                  <a:pt x="1075" y="20689"/>
                  <a:pt x="2041" y="19628"/>
                  <a:pt x="2865" y="18405"/>
                </a:cubicBezTo>
                <a:cubicBezTo>
                  <a:pt x="3799" y="17019"/>
                  <a:pt x="4539" y="15445"/>
                  <a:pt x="5066" y="13755"/>
                </a:cubicBezTo>
                <a:cubicBezTo>
                  <a:pt x="5597" y="12052"/>
                  <a:pt x="5926" y="10206"/>
                  <a:pt x="6877" y="8812"/>
                </a:cubicBezTo>
                <a:cubicBezTo>
                  <a:pt x="8925" y="5813"/>
                  <a:pt x="12446" y="6273"/>
                  <a:pt x="15487" y="5459"/>
                </a:cubicBezTo>
                <a:cubicBezTo>
                  <a:pt x="17704" y="4866"/>
                  <a:pt x="19772" y="3470"/>
                  <a:pt x="21066" y="1140"/>
                </a:cubicBezTo>
                <a:cubicBezTo>
                  <a:pt x="21267" y="778"/>
                  <a:pt x="21445" y="397"/>
                  <a:pt x="21600" y="0"/>
                </a:cubicBezTo>
                <a:lnTo>
                  <a:pt x="21593" y="21600"/>
                </a:lnTo>
                <a:lnTo>
                  <a:pt x="0" y="21554"/>
                </a:lnTo>
                <a:close/>
              </a:path>
            </a:pathLst>
          </a:custGeom>
          <a:solidFill>
            <a:srgbClr val="263B80"/>
          </a:solidFill>
          <a:ln w="12700">
            <a:miter lim="400000"/>
          </a:ln>
        </p:spPr>
        <p:txBody>
          <a:bodyPr lIns="0" tIns="0" rIns="0" bIns="0"/>
          <a:lstStyle/>
          <a:p>
            <a:endParaRPr/>
          </a:p>
        </p:txBody>
      </p:sp>
      <p:sp>
        <p:nvSpPr>
          <p:cNvPr id="477" name="CHAMADA Subtítulo"/>
          <p:cNvSpPr txBox="1"/>
          <p:nvPr/>
        </p:nvSpPr>
        <p:spPr>
          <a:xfrm>
            <a:off x="704354" y="562044"/>
            <a:ext cx="1409582" cy="76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 sz="3600">
                <a:solidFill>
                  <a:srgbClr val="0F6FC6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pPr>
            <a:r>
              <a:rPr lang="pt-BR" sz="4400" dirty="0">
                <a:solidFill>
                  <a:srgbClr val="0F6FC6"/>
                </a:solidFill>
                <a:latin typeface="Montserrat Black"/>
                <a:ea typeface="Montserrat Light"/>
                <a:cs typeface="Montserrat Light"/>
                <a:sym typeface="Montserrat Black"/>
              </a:rPr>
              <a:t>2021</a:t>
            </a:r>
            <a:endParaRPr sz="4400" dirty="0">
              <a:solidFill>
                <a:srgbClr val="BFBFBF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479" name="#AÁguaÉUmaSó"/>
          <p:cNvSpPr txBox="1"/>
          <p:nvPr/>
        </p:nvSpPr>
        <p:spPr>
          <a:xfrm>
            <a:off x="9472340" y="6052128"/>
            <a:ext cx="2329486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000">
                <a:solidFill>
                  <a:srgbClr val="FFFFFF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lvl1pPr>
          </a:lstStyle>
          <a:p>
            <a:r>
              <a:t>#AÁguaÉUmaSó</a:t>
            </a:r>
          </a:p>
        </p:txBody>
      </p:sp>
      <p:pic>
        <p:nvPicPr>
          <p:cNvPr id="480" name="Imag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9420442" y="404461"/>
            <a:ext cx="2075755" cy="1006050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57FB76F6-8DA9-47FC-B023-AC6B561DB982}"/>
              </a:ext>
            </a:extLst>
          </p:cNvPr>
          <p:cNvSpPr txBox="1"/>
          <p:nvPr/>
        </p:nvSpPr>
        <p:spPr>
          <a:xfrm>
            <a:off x="1462248" y="1768475"/>
            <a:ext cx="6936194" cy="10874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sz="3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Protótipo</a:t>
            </a:r>
            <a:br>
              <a:rPr kumimoji="0" lang="pt-BR" sz="3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</a:br>
            <a:r>
              <a:rPr kumimoji="0" lang="pt-BR" sz="3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O SNISB para o </a:t>
            </a:r>
            <a:r>
              <a:rPr lang="pt-BR" sz="3200" dirty="0"/>
              <a:t>C</a:t>
            </a:r>
            <a:r>
              <a:rPr kumimoji="0" lang="pt-BR" sz="3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idadão Interessado</a:t>
            </a:r>
          </a:p>
        </p:txBody>
      </p:sp>
      <p:pic>
        <p:nvPicPr>
          <p:cNvPr id="6" name="Gráfico 5" descr="Laptop">
            <a:hlinkClick r:id="rId5"/>
            <a:extLst>
              <a:ext uri="{FF2B5EF4-FFF2-40B4-BE49-F238E27FC236}">
                <a16:creationId xmlns:a16="http://schemas.microsoft.com/office/drawing/2014/main" id="{018A09DE-F6DF-45F0-A0E2-2CAB5579C93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000134" y="3429000"/>
            <a:ext cx="1527622" cy="1527622"/>
          </a:xfrm>
          <a:prstGeom prst="rect">
            <a:avLst/>
          </a:prstGeom>
        </p:spPr>
      </p:pic>
      <p:pic>
        <p:nvPicPr>
          <p:cNvPr id="8" name="Gráfico 7" descr="Smartphone">
            <a:hlinkClick r:id="rId8"/>
            <a:extLst>
              <a:ext uri="{FF2B5EF4-FFF2-40B4-BE49-F238E27FC236}">
                <a16:creationId xmlns:a16="http://schemas.microsoft.com/office/drawing/2014/main" id="{4E4A5486-EE58-4DEB-8718-DE1A6787701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728256" y="3737273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495414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9" name="bg-branco.jpg" descr="bg-branc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052"/>
            <a:ext cx="12192000" cy="6885246"/>
          </a:xfrm>
          <a:prstGeom prst="rect">
            <a:avLst/>
          </a:prstGeom>
          <a:ln w="12700">
            <a:miter lim="400000"/>
          </a:ln>
        </p:spPr>
      </p:pic>
      <p:sp>
        <p:nvSpPr>
          <p:cNvPr id="470" name="v"/>
          <p:cNvSpPr/>
          <p:nvPr/>
        </p:nvSpPr>
        <p:spPr>
          <a:xfrm>
            <a:off x="7261656" y="165604"/>
            <a:ext cx="8412392" cy="67069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554"/>
                </a:moveTo>
                <a:cubicBezTo>
                  <a:pt x="1075" y="20689"/>
                  <a:pt x="2041" y="19628"/>
                  <a:pt x="2865" y="18405"/>
                </a:cubicBezTo>
                <a:cubicBezTo>
                  <a:pt x="3799" y="17019"/>
                  <a:pt x="4539" y="15445"/>
                  <a:pt x="5066" y="13755"/>
                </a:cubicBezTo>
                <a:cubicBezTo>
                  <a:pt x="5597" y="12052"/>
                  <a:pt x="5926" y="10206"/>
                  <a:pt x="6877" y="8812"/>
                </a:cubicBezTo>
                <a:cubicBezTo>
                  <a:pt x="8925" y="5813"/>
                  <a:pt x="12446" y="6273"/>
                  <a:pt x="15487" y="5459"/>
                </a:cubicBezTo>
                <a:cubicBezTo>
                  <a:pt x="17704" y="4866"/>
                  <a:pt x="19772" y="3470"/>
                  <a:pt x="21066" y="1140"/>
                </a:cubicBezTo>
                <a:cubicBezTo>
                  <a:pt x="21267" y="778"/>
                  <a:pt x="21445" y="397"/>
                  <a:pt x="21600" y="0"/>
                </a:cubicBezTo>
                <a:lnTo>
                  <a:pt x="21593" y="21600"/>
                </a:lnTo>
                <a:lnTo>
                  <a:pt x="0" y="21554"/>
                </a:lnTo>
                <a:close/>
              </a:path>
            </a:pathLst>
          </a:custGeom>
          <a:solidFill>
            <a:srgbClr val="82B3DD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>
              <a:defRPr>
                <a:solidFill>
                  <a:srgbClr val="2790CF"/>
                </a:solidFill>
              </a:defRPr>
            </a:lvl1pPr>
          </a:lstStyle>
          <a:p>
            <a:endParaRPr dirty="0"/>
          </a:p>
        </p:txBody>
      </p:sp>
      <p:sp>
        <p:nvSpPr>
          <p:cNvPr id="471" name="v"/>
          <p:cNvSpPr/>
          <p:nvPr/>
        </p:nvSpPr>
        <p:spPr>
          <a:xfrm>
            <a:off x="7414056" y="178304"/>
            <a:ext cx="8412392" cy="67069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554"/>
                </a:moveTo>
                <a:cubicBezTo>
                  <a:pt x="1075" y="20689"/>
                  <a:pt x="2041" y="19628"/>
                  <a:pt x="2865" y="18405"/>
                </a:cubicBezTo>
                <a:cubicBezTo>
                  <a:pt x="3799" y="17019"/>
                  <a:pt x="4539" y="15445"/>
                  <a:pt x="5066" y="13755"/>
                </a:cubicBezTo>
                <a:cubicBezTo>
                  <a:pt x="5597" y="12052"/>
                  <a:pt x="5926" y="10206"/>
                  <a:pt x="6877" y="8812"/>
                </a:cubicBezTo>
                <a:cubicBezTo>
                  <a:pt x="8925" y="5813"/>
                  <a:pt x="12446" y="6273"/>
                  <a:pt x="15487" y="5459"/>
                </a:cubicBezTo>
                <a:cubicBezTo>
                  <a:pt x="17704" y="4866"/>
                  <a:pt x="19772" y="3470"/>
                  <a:pt x="21066" y="1140"/>
                </a:cubicBezTo>
                <a:cubicBezTo>
                  <a:pt x="21267" y="778"/>
                  <a:pt x="21445" y="397"/>
                  <a:pt x="21600" y="0"/>
                </a:cubicBezTo>
                <a:lnTo>
                  <a:pt x="21593" y="21600"/>
                </a:lnTo>
                <a:lnTo>
                  <a:pt x="0" y="21554"/>
                </a:lnTo>
                <a:close/>
              </a:path>
            </a:pathLst>
          </a:custGeom>
          <a:solidFill>
            <a:srgbClr val="2790CF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>
              <a:defRPr>
                <a:solidFill>
                  <a:srgbClr val="2790CF"/>
                </a:solidFill>
              </a:defRPr>
            </a:lvl1pPr>
          </a:lstStyle>
          <a:p>
            <a:endParaRPr lang="pt-BR" dirty="0"/>
          </a:p>
        </p:txBody>
      </p:sp>
      <p:sp>
        <p:nvSpPr>
          <p:cNvPr id="472" name="Shape"/>
          <p:cNvSpPr/>
          <p:nvPr/>
        </p:nvSpPr>
        <p:spPr>
          <a:xfrm>
            <a:off x="7617256" y="178304"/>
            <a:ext cx="8412392" cy="67069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554"/>
                </a:moveTo>
                <a:cubicBezTo>
                  <a:pt x="1075" y="20689"/>
                  <a:pt x="2041" y="19628"/>
                  <a:pt x="2865" y="18405"/>
                </a:cubicBezTo>
                <a:cubicBezTo>
                  <a:pt x="3799" y="17019"/>
                  <a:pt x="4539" y="15445"/>
                  <a:pt x="5066" y="13755"/>
                </a:cubicBezTo>
                <a:cubicBezTo>
                  <a:pt x="5597" y="12052"/>
                  <a:pt x="5926" y="10206"/>
                  <a:pt x="6877" y="8812"/>
                </a:cubicBezTo>
                <a:cubicBezTo>
                  <a:pt x="8925" y="5813"/>
                  <a:pt x="12446" y="6273"/>
                  <a:pt x="15487" y="5459"/>
                </a:cubicBezTo>
                <a:cubicBezTo>
                  <a:pt x="17704" y="4866"/>
                  <a:pt x="19772" y="3470"/>
                  <a:pt x="21066" y="1140"/>
                </a:cubicBezTo>
                <a:cubicBezTo>
                  <a:pt x="21267" y="778"/>
                  <a:pt x="21445" y="397"/>
                  <a:pt x="21600" y="0"/>
                </a:cubicBezTo>
                <a:lnTo>
                  <a:pt x="21593" y="21600"/>
                </a:lnTo>
                <a:lnTo>
                  <a:pt x="0" y="21554"/>
                </a:lnTo>
                <a:close/>
              </a:path>
            </a:pathLst>
          </a:custGeom>
          <a:solidFill>
            <a:srgbClr val="263B80"/>
          </a:solidFill>
          <a:ln w="12700">
            <a:miter lim="400000"/>
          </a:ln>
        </p:spPr>
        <p:txBody>
          <a:bodyPr lIns="0" tIns="0" rIns="0" bIns="0"/>
          <a:lstStyle/>
          <a:p>
            <a:endParaRPr/>
          </a:p>
        </p:txBody>
      </p:sp>
      <p:sp>
        <p:nvSpPr>
          <p:cNvPr id="477" name="CHAMADA Subtítulo"/>
          <p:cNvSpPr txBox="1"/>
          <p:nvPr/>
        </p:nvSpPr>
        <p:spPr>
          <a:xfrm>
            <a:off x="704354" y="562044"/>
            <a:ext cx="4420096" cy="76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 sz="3600">
                <a:solidFill>
                  <a:srgbClr val="0F6FC6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pPr>
            <a:r>
              <a:rPr lang="pt-BR" sz="4400" dirty="0">
                <a:solidFill>
                  <a:srgbClr val="0F6FC6"/>
                </a:solidFill>
                <a:latin typeface="Montserrat Black"/>
                <a:ea typeface="Montserrat Light"/>
                <a:cs typeface="Montserrat Light"/>
                <a:sym typeface="Montserrat Black"/>
              </a:rPr>
              <a:t>Próximos Passos</a:t>
            </a:r>
            <a:endParaRPr sz="4400" dirty="0">
              <a:solidFill>
                <a:srgbClr val="BFBFBF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pic>
        <p:nvPicPr>
          <p:cNvPr id="478" name="shutterstock_1024670731.jpg"/>
          <p:cNvPicPr>
            <a:picLocks noGrp="1" noChangeAspect="1"/>
          </p:cNvPicPr>
          <p:nvPr>
            <p:ph type="pic" idx="13"/>
          </p:nvPr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41" t="28672" r="27060" b="30165"/>
          <a:stretch/>
        </p:blipFill>
        <p:spPr>
          <a:xfrm>
            <a:off x="7092000" y="2412000"/>
            <a:ext cx="4104000" cy="30230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1" y="0"/>
                </a:moveTo>
                <a:cubicBezTo>
                  <a:pt x="4836" y="0"/>
                  <a:pt x="0" y="4835"/>
                  <a:pt x="0" y="10800"/>
                </a:cubicBezTo>
                <a:cubicBezTo>
                  <a:pt x="0" y="16765"/>
                  <a:pt x="4836" y="21600"/>
                  <a:pt x="10801" y="21600"/>
                </a:cubicBezTo>
                <a:cubicBezTo>
                  <a:pt x="16766" y="21600"/>
                  <a:pt x="21600" y="16765"/>
                  <a:pt x="21600" y="10800"/>
                </a:cubicBezTo>
                <a:cubicBezTo>
                  <a:pt x="21600" y="4835"/>
                  <a:pt x="16766" y="0"/>
                  <a:pt x="10801" y="0"/>
                </a:cubicBezTo>
                <a:close/>
              </a:path>
            </a:pathLst>
          </a:custGeom>
          <a:ln w="114300">
            <a:solidFill>
              <a:srgbClr val="FFFFFF"/>
            </a:solidFill>
          </a:ln>
          <a:effectLst>
            <a:outerShdw blurRad="63500" sx="102000" sy="102000" algn="ctr" rotWithShape="0">
              <a:prstClr val="black">
                <a:alpha val="34000"/>
              </a:prstClr>
            </a:outerShdw>
          </a:effectLst>
        </p:spPr>
      </p:pic>
      <p:sp>
        <p:nvSpPr>
          <p:cNvPr id="479" name="#AÁguaÉUmaSó"/>
          <p:cNvSpPr txBox="1"/>
          <p:nvPr/>
        </p:nvSpPr>
        <p:spPr>
          <a:xfrm>
            <a:off x="9472340" y="6052128"/>
            <a:ext cx="2329486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000">
                <a:solidFill>
                  <a:srgbClr val="FFFFFF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lvl1pPr>
          </a:lstStyle>
          <a:p>
            <a:r>
              <a:rPr dirty="0"/>
              <a:t>#</a:t>
            </a:r>
            <a:r>
              <a:rPr dirty="0" err="1"/>
              <a:t>AÁguaÉUmaSó</a:t>
            </a:r>
            <a:endParaRPr dirty="0"/>
          </a:p>
        </p:txBody>
      </p:sp>
      <p:pic>
        <p:nvPicPr>
          <p:cNvPr id="480" name="Image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9420442" y="404461"/>
            <a:ext cx="2075755" cy="1006050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A13FEC0C-6D7F-4D22-940A-2B86C4421E01}"/>
              </a:ext>
            </a:extLst>
          </p:cNvPr>
          <p:cNvSpPr txBox="1"/>
          <p:nvPr/>
        </p:nvSpPr>
        <p:spPr>
          <a:xfrm>
            <a:off x="1100632" y="2185678"/>
            <a:ext cx="4947829" cy="268791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218250" marR="0" algn="l" defTabSz="914400" rtl="0" fontAlgn="auto" latinLnBrk="0" hangingPunct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pt-BR" sz="2800" b="0" i="0" u="none" strike="noStrike" cap="none" spc="0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  Protótipo Empreendedores</a:t>
            </a:r>
          </a:p>
          <a:p>
            <a:pPr marL="218250" marR="0" algn="l" defTabSz="914400" rtl="0" fontAlgn="auto" latinLnBrk="0" hangingPunct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pt-BR" sz="2800" dirty="0">
                <a:solidFill>
                  <a:schemeClr val="bg1">
                    <a:lumMod val="50000"/>
                  </a:schemeClr>
                </a:solidFill>
              </a:rPr>
              <a:t>  Protótipo Fiscalizadores</a:t>
            </a:r>
          </a:p>
          <a:p>
            <a:pPr marL="218250" marR="0" algn="l" defTabSz="914400" rtl="0" fontAlgn="auto" latinLnBrk="0" hangingPunct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pt-BR" sz="2800" dirty="0">
                <a:solidFill>
                  <a:schemeClr val="bg1">
                    <a:lumMod val="50000"/>
                  </a:schemeClr>
                </a:solidFill>
              </a:rPr>
              <a:t>  Implementação</a:t>
            </a:r>
          </a:p>
        </p:txBody>
      </p:sp>
      <p:sp>
        <p:nvSpPr>
          <p:cNvPr id="15" name="Circle">
            <a:extLst>
              <a:ext uri="{FF2B5EF4-FFF2-40B4-BE49-F238E27FC236}">
                <a16:creationId xmlns:a16="http://schemas.microsoft.com/office/drawing/2014/main" id="{836DE642-DA91-4E6B-A3B7-BB9FF02DE98A}"/>
              </a:ext>
            </a:extLst>
          </p:cNvPr>
          <p:cNvSpPr/>
          <p:nvPr/>
        </p:nvSpPr>
        <p:spPr>
          <a:xfrm>
            <a:off x="826940" y="2635527"/>
            <a:ext cx="272717" cy="272717"/>
          </a:xfrm>
          <a:prstGeom prst="ellipse">
            <a:avLst/>
          </a:prstGeom>
          <a:solidFill>
            <a:srgbClr val="0F6FC6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6" name="Circle">
            <a:extLst>
              <a:ext uri="{FF2B5EF4-FFF2-40B4-BE49-F238E27FC236}">
                <a16:creationId xmlns:a16="http://schemas.microsoft.com/office/drawing/2014/main" id="{9B9ECA19-CBDD-4602-830F-4FCF9AC867FD}"/>
              </a:ext>
            </a:extLst>
          </p:cNvPr>
          <p:cNvSpPr/>
          <p:nvPr/>
        </p:nvSpPr>
        <p:spPr>
          <a:xfrm>
            <a:off x="826939" y="3450664"/>
            <a:ext cx="272717" cy="272717"/>
          </a:xfrm>
          <a:prstGeom prst="ellipse">
            <a:avLst/>
          </a:prstGeom>
          <a:solidFill>
            <a:srgbClr val="0F6FC6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7" name="Circle">
            <a:extLst>
              <a:ext uri="{FF2B5EF4-FFF2-40B4-BE49-F238E27FC236}">
                <a16:creationId xmlns:a16="http://schemas.microsoft.com/office/drawing/2014/main" id="{346F3754-AC77-458A-9AB7-663D60377F2B}"/>
              </a:ext>
            </a:extLst>
          </p:cNvPr>
          <p:cNvSpPr/>
          <p:nvPr/>
        </p:nvSpPr>
        <p:spPr>
          <a:xfrm>
            <a:off x="826940" y="4265801"/>
            <a:ext cx="272717" cy="272717"/>
          </a:xfrm>
          <a:prstGeom prst="ellipse">
            <a:avLst/>
          </a:prstGeom>
          <a:solidFill>
            <a:srgbClr val="0F6FC6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8" name="Circle">
            <a:extLst>
              <a:ext uri="{FF2B5EF4-FFF2-40B4-BE49-F238E27FC236}">
                <a16:creationId xmlns:a16="http://schemas.microsoft.com/office/drawing/2014/main" id="{A84CCD03-4F66-4257-83D9-2755A3583510}"/>
              </a:ext>
            </a:extLst>
          </p:cNvPr>
          <p:cNvSpPr/>
          <p:nvPr/>
        </p:nvSpPr>
        <p:spPr>
          <a:xfrm>
            <a:off x="826938" y="5162332"/>
            <a:ext cx="272717" cy="272717"/>
          </a:xfrm>
          <a:prstGeom prst="ellipse">
            <a:avLst/>
          </a:prstGeom>
          <a:solidFill>
            <a:srgbClr val="0F6FC6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F98CEE22-7CE9-4D12-B6BA-83029B657301}"/>
              </a:ext>
            </a:extLst>
          </p:cNvPr>
          <p:cNvSpPr/>
          <p:nvPr/>
        </p:nvSpPr>
        <p:spPr>
          <a:xfrm>
            <a:off x="1464444" y="5037080"/>
            <a:ext cx="534152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Integração com outros Sistemas</a:t>
            </a:r>
            <a:endParaRPr lang="pt-BR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97876320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 advAuto="0"/>
      <p:bldP spid="16" grpId="0" animBg="1" advAuto="0"/>
      <p:bldP spid="17" grpId="0" animBg="1" advAuto="0"/>
      <p:bldP spid="18" grpId="0" animBg="1" advAuto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bg-branco.jpg" descr="bg-branco.jpg">
            <a:extLst>
              <a:ext uri="{FF2B5EF4-FFF2-40B4-BE49-F238E27FC236}">
                <a16:creationId xmlns:a16="http://schemas.microsoft.com/office/drawing/2014/main" id="{14DFA87F-2811-4B06-88A2-134126792E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70" y="0"/>
            <a:ext cx="12192000" cy="6885246"/>
          </a:xfrm>
          <a:prstGeom prst="rect">
            <a:avLst/>
          </a:prstGeom>
          <a:ln w="12700">
            <a:miter lim="400000"/>
          </a:ln>
        </p:spPr>
      </p:pic>
      <p:pic>
        <p:nvPicPr>
          <p:cNvPr id="38" name="Image">
            <a:extLst>
              <a:ext uri="{FF2B5EF4-FFF2-40B4-BE49-F238E27FC236}">
                <a16:creationId xmlns:a16="http://schemas.microsoft.com/office/drawing/2014/main" id="{65174489-11A5-4CDF-B98C-E9293AF521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176828" y="293222"/>
            <a:ext cx="1624018" cy="787108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shutterstock_1455744926.jpg">
            <a:extLst>
              <a:ext uri="{FF2B5EF4-FFF2-40B4-BE49-F238E27FC236}">
                <a16:creationId xmlns:a16="http://schemas.microsoft.com/office/drawing/2014/main" id="{BE700478-CCA1-43E4-85B2-E34FC9D05C1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50" t="17633" r="27736" b="23746"/>
          <a:stretch/>
        </p:blipFill>
        <p:spPr>
          <a:xfrm rot="21600000">
            <a:off x="3419475" y="3213805"/>
            <a:ext cx="2800350" cy="111618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27000" h="127000"/>
          </a:sp3d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E2C113A4-9685-4525-B674-D3D9E9C903D7}"/>
              </a:ext>
            </a:extLst>
          </p:cNvPr>
          <p:cNvSpPr/>
          <p:nvPr/>
        </p:nvSpPr>
        <p:spPr>
          <a:xfrm>
            <a:off x="1114424" y="2072015"/>
            <a:ext cx="1304926" cy="523218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sz="2800" b="0" i="0" u="none" strike="noStrike" cap="none" spc="0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ANEEL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B5C862DA-F059-4DE8-877C-EAD4DA4330F3}"/>
              </a:ext>
            </a:extLst>
          </p:cNvPr>
          <p:cNvSpPr/>
          <p:nvPr/>
        </p:nvSpPr>
        <p:spPr>
          <a:xfrm>
            <a:off x="4294584" y="1289421"/>
            <a:ext cx="1050132" cy="523218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algn="ctr"/>
            <a:r>
              <a:rPr lang="pt-BR" sz="2800" dirty="0">
                <a:solidFill>
                  <a:schemeClr val="bg1">
                    <a:lumMod val="50000"/>
                  </a:schemeClr>
                </a:solidFill>
              </a:rPr>
              <a:t>S2ID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6B01CDFB-4068-44DD-8AC1-0DCF7F80B49A}"/>
              </a:ext>
            </a:extLst>
          </p:cNvPr>
          <p:cNvSpPr/>
          <p:nvPr/>
        </p:nvSpPr>
        <p:spPr>
          <a:xfrm>
            <a:off x="4005263" y="5992770"/>
            <a:ext cx="1628773" cy="523218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algn="ctr"/>
            <a:r>
              <a:rPr lang="pt-BR" sz="2800" dirty="0">
                <a:solidFill>
                  <a:schemeClr val="bg1">
                    <a:lumMod val="50000"/>
                  </a:schemeClr>
                </a:solidFill>
              </a:rPr>
              <a:t>IAT - PR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FAA2B162-F490-42B7-8E87-D506C42E17E7}"/>
              </a:ext>
            </a:extLst>
          </p:cNvPr>
          <p:cNvSpPr/>
          <p:nvPr/>
        </p:nvSpPr>
        <p:spPr>
          <a:xfrm>
            <a:off x="7262815" y="4948567"/>
            <a:ext cx="1766885" cy="523218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algn="ctr"/>
            <a:r>
              <a:rPr lang="pt-BR" sz="2800" dirty="0">
                <a:solidFill>
                  <a:schemeClr val="bg1">
                    <a:lumMod val="50000"/>
                  </a:schemeClr>
                </a:solidFill>
              </a:rPr>
              <a:t>IGAM-MG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1A1EFA0E-8415-4305-83C8-88CE56DC1165}"/>
              </a:ext>
            </a:extLst>
          </p:cNvPr>
          <p:cNvSpPr/>
          <p:nvPr/>
        </p:nvSpPr>
        <p:spPr>
          <a:xfrm>
            <a:off x="1040605" y="4948567"/>
            <a:ext cx="1547813" cy="523218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algn="ctr"/>
            <a:r>
              <a:rPr lang="pt-BR" sz="2800" dirty="0">
                <a:solidFill>
                  <a:schemeClr val="bg1">
                    <a:lumMod val="50000"/>
                  </a:schemeClr>
                </a:solidFill>
              </a:rPr>
              <a:t>IMASUL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871DD69B-A85A-48CD-B48A-2A99968A127A}"/>
              </a:ext>
            </a:extLst>
          </p:cNvPr>
          <p:cNvSpPr/>
          <p:nvPr/>
        </p:nvSpPr>
        <p:spPr>
          <a:xfrm>
            <a:off x="7172327" y="2072015"/>
            <a:ext cx="1766885" cy="523218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algn="ctr"/>
            <a:r>
              <a:rPr lang="pt-BR" sz="2800" dirty="0">
                <a:solidFill>
                  <a:schemeClr val="bg1">
                    <a:lumMod val="50000"/>
                  </a:schemeClr>
                </a:solidFill>
              </a:rPr>
              <a:t>SINIMA</a:t>
            </a:r>
          </a:p>
        </p:txBody>
      </p:sp>
      <p:cxnSp>
        <p:nvCxnSpPr>
          <p:cNvPr id="10" name="Conector reto 9">
            <a:extLst>
              <a:ext uri="{FF2B5EF4-FFF2-40B4-BE49-F238E27FC236}">
                <a16:creationId xmlns:a16="http://schemas.microsoft.com/office/drawing/2014/main" id="{DD4889E6-D602-4577-A4D5-D91442F4BB9A}"/>
              </a:ext>
            </a:extLst>
          </p:cNvPr>
          <p:cNvCxnSpPr/>
          <p:nvPr/>
        </p:nvCxnSpPr>
        <p:spPr>
          <a:xfrm>
            <a:off x="4886325" y="1905000"/>
            <a:ext cx="0" cy="1076325"/>
          </a:xfrm>
          <a:prstGeom prst="line">
            <a:avLst/>
          </a:prstGeom>
          <a:noFill/>
          <a:ln w="28575" cap="flat">
            <a:solidFill>
              <a:srgbClr val="0F6FC6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5BE2BCA0-A558-477F-9891-D1F51B763C74}"/>
              </a:ext>
            </a:extLst>
          </p:cNvPr>
          <p:cNvCxnSpPr>
            <a:cxnSpLocks/>
          </p:cNvCxnSpPr>
          <p:nvPr/>
        </p:nvCxnSpPr>
        <p:spPr>
          <a:xfrm flipH="1">
            <a:off x="2419350" y="4410075"/>
            <a:ext cx="771526" cy="538492"/>
          </a:xfrm>
          <a:prstGeom prst="line">
            <a:avLst/>
          </a:prstGeom>
          <a:noFill/>
          <a:ln w="28575" cap="flat">
            <a:solidFill>
              <a:srgbClr val="0F6FC6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5A4401BD-CCDF-4C57-A244-BE100BEACB3C}"/>
              </a:ext>
            </a:extLst>
          </p:cNvPr>
          <p:cNvCxnSpPr>
            <a:cxnSpLocks/>
          </p:cNvCxnSpPr>
          <p:nvPr/>
        </p:nvCxnSpPr>
        <p:spPr>
          <a:xfrm>
            <a:off x="2419350" y="2595233"/>
            <a:ext cx="771526" cy="538492"/>
          </a:xfrm>
          <a:prstGeom prst="line">
            <a:avLst/>
          </a:prstGeom>
          <a:noFill/>
          <a:ln w="28575" cap="flat">
            <a:solidFill>
              <a:srgbClr val="0F6FC6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" name="Conector reto 12">
            <a:extLst>
              <a:ext uri="{FF2B5EF4-FFF2-40B4-BE49-F238E27FC236}">
                <a16:creationId xmlns:a16="http://schemas.microsoft.com/office/drawing/2014/main" id="{A863A8A9-8490-4314-B75B-DA9700FB740C}"/>
              </a:ext>
            </a:extLst>
          </p:cNvPr>
          <p:cNvCxnSpPr/>
          <p:nvPr/>
        </p:nvCxnSpPr>
        <p:spPr>
          <a:xfrm>
            <a:off x="4886325" y="4709785"/>
            <a:ext cx="0" cy="1076325"/>
          </a:xfrm>
          <a:prstGeom prst="line">
            <a:avLst/>
          </a:prstGeom>
          <a:noFill/>
          <a:ln w="28575" cap="flat">
            <a:solidFill>
              <a:srgbClr val="0F6FC6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1AEC6F17-07E8-4FAF-B22B-89616DDA51BE}"/>
              </a:ext>
            </a:extLst>
          </p:cNvPr>
          <p:cNvCxnSpPr>
            <a:cxnSpLocks/>
          </p:cNvCxnSpPr>
          <p:nvPr/>
        </p:nvCxnSpPr>
        <p:spPr>
          <a:xfrm>
            <a:off x="6448424" y="4410075"/>
            <a:ext cx="904876" cy="538492"/>
          </a:xfrm>
          <a:prstGeom prst="line">
            <a:avLst/>
          </a:prstGeom>
          <a:noFill/>
          <a:ln w="28575" cap="flat">
            <a:solidFill>
              <a:srgbClr val="0F6FC6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33C099A4-75C9-423E-8CDF-D2F0472BE0DB}"/>
              </a:ext>
            </a:extLst>
          </p:cNvPr>
          <p:cNvCxnSpPr>
            <a:cxnSpLocks/>
          </p:cNvCxnSpPr>
          <p:nvPr/>
        </p:nvCxnSpPr>
        <p:spPr>
          <a:xfrm flipH="1">
            <a:off x="6448424" y="2588625"/>
            <a:ext cx="966789" cy="545100"/>
          </a:xfrm>
          <a:prstGeom prst="line">
            <a:avLst/>
          </a:prstGeom>
          <a:noFill/>
          <a:ln w="28575" cap="flat">
            <a:solidFill>
              <a:srgbClr val="0F6FC6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9" name="v">
            <a:extLst>
              <a:ext uri="{FF2B5EF4-FFF2-40B4-BE49-F238E27FC236}">
                <a16:creationId xmlns:a16="http://schemas.microsoft.com/office/drawing/2014/main" id="{BE27ACAA-1E19-4819-8754-CBE1698C7272}"/>
              </a:ext>
            </a:extLst>
          </p:cNvPr>
          <p:cNvSpPr/>
          <p:nvPr/>
        </p:nvSpPr>
        <p:spPr>
          <a:xfrm>
            <a:off x="7242606" y="4189388"/>
            <a:ext cx="8412392" cy="27212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554"/>
                </a:moveTo>
                <a:cubicBezTo>
                  <a:pt x="1075" y="20689"/>
                  <a:pt x="2041" y="19628"/>
                  <a:pt x="2865" y="18405"/>
                </a:cubicBezTo>
                <a:cubicBezTo>
                  <a:pt x="3799" y="17019"/>
                  <a:pt x="4539" y="15445"/>
                  <a:pt x="5066" y="13755"/>
                </a:cubicBezTo>
                <a:cubicBezTo>
                  <a:pt x="5597" y="12052"/>
                  <a:pt x="5926" y="10206"/>
                  <a:pt x="6877" y="8812"/>
                </a:cubicBezTo>
                <a:cubicBezTo>
                  <a:pt x="8925" y="5813"/>
                  <a:pt x="12446" y="6273"/>
                  <a:pt x="15487" y="5459"/>
                </a:cubicBezTo>
                <a:cubicBezTo>
                  <a:pt x="17704" y="4866"/>
                  <a:pt x="19772" y="3470"/>
                  <a:pt x="21066" y="1140"/>
                </a:cubicBezTo>
                <a:cubicBezTo>
                  <a:pt x="21267" y="778"/>
                  <a:pt x="21445" y="397"/>
                  <a:pt x="21600" y="0"/>
                </a:cubicBezTo>
                <a:lnTo>
                  <a:pt x="21593" y="21600"/>
                </a:lnTo>
                <a:lnTo>
                  <a:pt x="0" y="21554"/>
                </a:lnTo>
                <a:close/>
              </a:path>
            </a:pathLst>
          </a:custGeom>
          <a:solidFill>
            <a:srgbClr val="82B3DD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>
              <a:defRPr>
                <a:solidFill>
                  <a:srgbClr val="2790CF"/>
                </a:solidFill>
              </a:defRPr>
            </a:lvl1pPr>
          </a:lstStyle>
          <a:p>
            <a:endParaRPr dirty="0"/>
          </a:p>
        </p:txBody>
      </p:sp>
      <p:sp>
        <p:nvSpPr>
          <p:cNvPr id="40" name="v">
            <a:extLst>
              <a:ext uri="{FF2B5EF4-FFF2-40B4-BE49-F238E27FC236}">
                <a16:creationId xmlns:a16="http://schemas.microsoft.com/office/drawing/2014/main" id="{5A0994F8-5ACC-43AD-B1F3-35203D5495F0}"/>
              </a:ext>
            </a:extLst>
          </p:cNvPr>
          <p:cNvSpPr/>
          <p:nvPr/>
        </p:nvSpPr>
        <p:spPr>
          <a:xfrm>
            <a:off x="7395006" y="4202088"/>
            <a:ext cx="8412392" cy="27212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554"/>
                </a:moveTo>
                <a:cubicBezTo>
                  <a:pt x="1075" y="20689"/>
                  <a:pt x="2041" y="19628"/>
                  <a:pt x="2865" y="18405"/>
                </a:cubicBezTo>
                <a:cubicBezTo>
                  <a:pt x="3799" y="17019"/>
                  <a:pt x="4539" y="15445"/>
                  <a:pt x="5066" y="13755"/>
                </a:cubicBezTo>
                <a:cubicBezTo>
                  <a:pt x="5597" y="12052"/>
                  <a:pt x="5926" y="10206"/>
                  <a:pt x="6877" y="8812"/>
                </a:cubicBezTo>
                <a:cubicBezTo>
                  <a:pt x="8925" y="5813"/>
                  <a:pt x="12446" y="6273"/>
                  <a:pt x="15487" y="5459"/>
                </a:cubicBezTo>
                <a:cubicBezTo>
                  <a:pt x="17704" y="4866"/>
                  <a:pt x="19772" y="3470"/>
                  <a:pt x="21066" y="1140"/>
                </a:cubicBezTo>
                <a:cubicBezTo>
                  <a:pt x="21267" y="778"/>
                  <a:pt x="21445" y="397"/>
                  <a:pt x="21600" y="0"/>
                </a:cubicBezTo>
                <a:lnTo>
                  <a:pt x="21593" y="21600"/>
                </a:lnTo>
                <a:lnTo>
                  <a:pt x="0" y="21554"/>
                </a:lnTo>
                <a:close/>
              </a:path>
            </a:pathLst>
          </a:custGeom>
          <a:solidFill>
            <a:srgbClr val="2790CF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>
              <a:defRPr>
                <a:solidFill>
                  <a:srgbClr val="2790CF"/>
                </a:solidFill>
              </a:defRPr>
            </a:lvl1pPr>
          </a:lstStyle>
          <a:p>
            <a:endParaRPr lang="pt-BR" dirty="0"/>
          </a:p>
        </p:txBody>
      </p:sp>
      <p:sp>
        <p:nvSpPr>
          <p:cNvPr id="41" name="Shape">
            <a:extLst>
              <a:ext uri="{FF2B5EF4-FFF2-40B4-BE49-F238E27FC236}">
                <a16:creationId xmlns:a16="http://schemas.microsoft.com/office/drawing/2014/main" id="{8FC71690-9462-4D76-AC73-7F7A6D191335}"/>
              </a:ext>
            </a:extLst>
          </p:cNvPr>
          <p:cNvSpPr/>
          <p:nvPr/>
        </p:nvSpPr>
        <p:spPr>
          <a:xfrm>
            <a:off x="7598206" y="4202088"/>
            <a:ext cx="8412392" cy="27212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554"/>
                </a:moveTo>
                <a:cubicBezTo>
                  <a:pt x="1075" y="20689"/>
                  <a:pt x="2041" y="19628"/>
                  <a:pt x="2865" y="18405"/>
                </a:cubicBezTo>
                <a:cubicBezTo>
                  <a:pt x="3799" y="17019"/>
                  <a:pt x="4539" y="15445"/>
                  <a:pt x="5066" y="13755"/>
                </a:cubicBezTo>
                <a:cubicBezTo>
                  <a:pt x="5597" y="12052"/>
                  <a:pt x="5926" y="10206"/>
                  <a:pt x="6877" y="8812"/>
                </a:cubicBezTo>
                <a:cubicBezTo>
                  <a:pt x="8925" y="5813"/>
                  <a:pt x="12446" y="6273"/>
                  <a:pt x="15487" y="5459"/>
                </a:cubicBezTo>
                <a:cubicBezTo>
                  <a:pt x="17704" y="4866"/>
                  <a:pt x="19772" y="3470"/>
                  <a:pt x="21066" y="1140"/>
                </a:cubicBezTo>
                <a:cubicBezTo>
                  <a:pt x="21267" y="778"/>
                  <a:pt x="21445" y="397"/>
                  <a:pt x="21600" y="0"/>
                </a:cubicBezTo>
                <a:lnTo>
                  <a:pt x="21593" y="21600"/>
                </a:lnTo>
                <a:lnTo>
                  <a:pt x="0" y="21554"/>
                </a:lnTo>
                <a:close/>
              </a:path>
            </a:pathLst>
          </a:custGeom>
          <a:solidFill>
            <a:srgbClr val="263B80"/>
          </a:solidFill>
          <a:ln w="12700">
            <a:miter lim="400000"/>
          </a:ln>
        </p:spPr>
        <p:txBody>
          <a:bodyPr lIns="0" tIns="0" rIns="0" bIns="0"/>
          <a:lstStyle/>
          <a:p>
            <a:endParaRPr/>
          </a:p>
        </p:txBody>
      </p:sp>
      <p:sp>
        <p:nvSpPr>
          <p:cNvPr id="42" name="#AÁguaÉUmaSó">
            <a:extLst>
              <a:ext uri="{FF2B5EF4-FFF2-40B4-BE49-F238E27FC236}">
                <a16:creationId xmlns:a16="http://schemas.microsoft.com/office/drawing/2014/main" id="{90B0F604-C8F3-41D8-8A52-76A2659400B4}"/>
              </a:ext>
            </a:extLst>
          </p:cNvPr>
          <p:cNvSpPr txBox="1"/>
          <p:nvPr/>
        </p:nvSpPr>
        <p:spPr>
          <a:xfrm>
            <a:off x="10081578" y="6073287"/>
            <a:ext cx="2329486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000">
                <a:solidFill>
                  <a:srgbClr val="FFFFFF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lvl1pPr>
          </a:lstStyle>
          <a:p>
            <a:r>
              <a:rPr dirty="0"/>
              <a:t>#</a:t>
            </a:r>
            <a:r>
              <a:rPr dirty="0" err="1"/>
              <a:t>AÁguaÉUmaSó</a:t>
            </a:r>
            <a:endParaRPr dirty="0"/>
          </a:p>
        </p:txBody>
      </p:sp>
      <p:sp>
        <p:nvSpPr>
          <p:cNvPr id="43" name="Retângulo 42">
            <a:extLst>
              <a:ext uri="{FF2B5EF4-FFF2-40B4-BE49-F238E27FC236}">
                <a16:creationId xmlns:a16="http://schemas.microsoft.com/office/drawing/2014/main" id="{DDA61633-7678-4E0E-9A66-25B715B920B8}"/>
              </a:ext>
            </a:extLst>
          </p:cNvPr>
          <p:cNvSpPr/>
          <p:nvPr/>
        </p:nvSpPr>
        <p:spPr>
          <a:xfrm>
            <a:off x="391154" y="387066"/>
            <a:ext cx="9193542" cy="646331"/>
          </a:xfrm>
          <a:prstGeom prst="rect">
            <a:avLst/>
          </a:prstGeom>
          <a:ln w="12700">
            <a:miter lim="400000"/>
          </a:ln>
        </p:spPr>
        <p:txBody>
          <a:bodyPr wrap="square" lIns="45719" rIns="45719">
            <a:spAutoFit/>
          </a:bodyPr>
          <a:lstStyle/>
          <a:p>
            <a:r>
              <a:rPr lang="pt-BR" sz="3600" dirty="0">
                <a:solidFill>
                  <a:srgbClr val="0F6FC6"/>
                </a:solidFill>
                <a:latin typeface="Montserrat Black"/>
              </a:rPr>
              <a:t>Integração com outros Sistemas</a:t>
            </a:r>
          </a:p>
        </p:txBody>
      </p:sp>
    </p:spTree>
    <p:extLst>
      <p:ext uri="{BB962C8B-B14F-4D97-AF65-F5344CB8AC3E}">
        <p14:creationId xmlns:p14="http://schemas.microsoft.com/office/powerpoint/2010/main" val="3928570198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0" name="Group"/>
          <p:cNvGrpSpPr/>
          <p:nvPr/>
        </p:nvGrpSpPr>
        <p:grpSpPr>
          <a:xfrm rot="9864852" flipH="1">
            <a:off x="-6566182" y="-4120868"/>
            <a:ext cx="19615806" cy="19320403"/>
            <a:chOff x="15996" y="-1465166"/>
            <a:chExt cx="19615804" cy="19320402"/>
          </a:xfrm>
        </p:grpSpPr>
        <p:sp>
          <p:nvSpPr>
            <p:cNvPr id="987" name="Shape"/>
            <p:cNvSpPr/>
            <p:nvPr/>
          </p:nvSpPr>
          <p:spPr>
            <a:xfrm rot="8503613" flipH="1">
              <a:off x="2126733" y="2339783"/>
              <a:ext cx="15228287" cy="120994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1062" y="20714"/>
                    <a:pt x="2034" y="19659"/>
                    <a:pt x="2883" y="18472"/>
                  </a:cubicBezTo>
                  <a:cubicBezTo>
                    <a:pt x="3845" y="17126"/>
                    <a:pt x="4635" y="15630"/>
                    <a:pt x="5233" y="14048"/>
                  </a:cubicBezTo>
                  <a:cubicBezTo>
                    <a:pt x="5835" y="12454"/>
                    <a:pt x="6256" y="10750"/>
                    <a:pt x="7234" y="9395"/>
                  </a:cubicBezTo>
                  <a:cubicBezTo>
                    <a:pt x="9340" y="6482"/>
                    <a:pt x="12620" y="6561"/>
                    <a:pt x="15526" y="5532"/>
                  </a:cubicBezTo>
                  <a:cubicBezTo>
                    <a:pt x="17644" y="4782"/>
                    <a:pt x="19672" y="3319"/>
                    <a:pt x="21029" y="1084"/>
                  </a:cubicBezTo>
                  <a:cubicBezTo>
                    <a:pt x="21240" y="736"/>
                    <a:pt x="21431" y="374"/>
                    <a:pt x="21600" y="0"/>
                  </a:cubicBezTo>
                  <a:lnTo>
                    <a:pt x="20281" y="19572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82B3D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600"/>
              </a:pPr>
              <a:endParaRPr/>
            </a:p>
          </p:txBody>
        </p:sp>
        <p:sp>
          <p:nvSpPr>
            <p:cNvPr id="988" name="Shape"/>
            <p:cNvSpPr/>
            <p:nvPr/>
          </p:nvSpPr>
          <p:spPr>
            <a:xfrm rot="8503613" flipH="1">
              <a:off x="2200531" y="2137527"/>
              <a:ext cx="15228287" cy="120994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1062" y="20714"/>
                    <a:pt x="2034" y="19659"/>
                    <a:pt x="2883" y="18472"/>
                  </a:cubicBezTo>
                  <a:cubicBezTo>
                    <a:pt x="3845" y="17126"/>
                    <a:pt x="4635" y="15630"/>
                    <a:pt x="5233" y="14048"/>
                  </a:cubicBezTo>
                  <a:cubicBezTo>
                    <a:pt x="5835" y="12454"/>
                    <a:pt x="6256" y="10750"/>
                    <a:pt x="7234" y="9395"/>
                  </a:cubicBezTo>
                  <a:cubicBezTo>
                    <a:pt x="9340" y="6482"/>
                    <a:pt x="12620" y="6561"/>
                    <a:pt x="15526" y="5532"/>
                  </a:cubicBezTo>
                  <a:cubicBezTo>
                    <a:pt x="17644" y="4782"/>
                    <a:pt x="19672" y="3319"/>
                    <a:pt x="21029" y="1084"/>
                  </a:cubicBezTo>
                  <a:cubicBezTo>
                    <a:pt x="21240" y="736"/>
                    <a:pt x="21431" y="374"/>
                    <a:pt x="21600" y="0"/>
                  </a:cubicBezTo>
                  <a:lnTo>
                    <a:pt x="20281" y="19572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2790C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600"/>
              </a:pPr>
              <a:endParaRPr/>
            </a:p>
          </p:txBody>
        </p:sp>
        <p:sp>
          <p:nvSpPr>
            <p:cNvPr id="989" name="Shape"/>
            <p:cNvSpPr/>
            <p:nvPr/>
          </p:nvSpPr>
          <p:spPr>
            <a:xfrm rot="8503613" flipH="1">
              <a:off x="2292779" y="1950829"/>
              <a:ext cx="15228287" cy="120994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1062" y="20714"/>
                    <a:pt x="2034" y="19659"/>
                    <a:pt x="2883" y="18472"/>
                  </a:cubicBezTo>
                  <a:cubicBezTo>
                    <a:pt x="3845" y="17126"/>
                    <a:pt x="4635" y="15630"/>
                    <a:pt x="5233" y="14048"/>
                  </a:cubicBezTo>
                  <a:cubicBezTo>
                    <a:pt x="5835" y="12454"/>
                    <a:pt x="6256" y="10750"/>
                    <a:pt x="7234" y="9395"/>
                  </a:cubicBezTo>
                  <a:cubicBezTo>
                    <a:pt x="9340" y="6482"/>
                    <a:pt x="12620" y="6561"/>
                    <a:pt x="15526" y="5532"/>
                  </a:cubicBezTo>
                  <a:cubicBezTo>
                    <a:pt x="17644" y="4782"/>
                    <a:pt x="19672" y="3319"/>
                    <a:pt x="21029" y="1084"/>
                  </a:cubicBezTo>
                  <a:cubicBezTo>
                    <a:pt x="21240" y="736"/>
                    <a:pt x="21431" y="374"/>
                    <a:pt x="21600" y="0"/>
                  </a:cubicBezTo>
                  <a:lnTo>
                    <a:pt x="20281" y="19572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263B8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600"/>
              </a:pPr>
              <a:endParaRPr/>
            </a:p>
          </p:txBody>
        </p:sp>
      </p:grpSp>
      <p:sp>
        <p:nvSpPr>
          <p:cNvPr id="992" name="Circle"/>
          <p:cNvSpPr/>
          <p:nvPr/>
        </p:nvSpPr>
        <p:spPr>
          <a:xfrm>
            <a:off x="5554455" y="3004081"/>
            <a:ext cx="1079293" cy="1079293"/>
          </a:xfrm>
          <a:prstGeom prst="ellipse">
            <a:avLst/>
          </a:prstGeom>
          <a:solidFill>
            <a:srgbClr val="0F6FC6"/>
          </a:solidFill>
          <a:ln w="38100">
            <a:solidFill>
              <a:srgbClr val="FFFFFF"/>
            </a:solidFill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993" name="Circle"/>
          <p:cNvSpPr/>
          <p:nvPr/>
        </p:nvSpPr>
        <p:spPr>
          <a:xfrm>
            <a:off x="2162428" y="3004081"/>
            <a:ext cx="1079293" cy="1079293"/>
          </a:xfrm>
          <a:prstGeom prst="ellipse">
            <a:avLst/>
          </a:prstGeom>
          <a:solidFill>
            <a:srgbClr val="0F6FC6"/>
          </a:solidFill>
          <a:ln w="38100">
            <a:solidFill>
              <a:srgbClr val="FFFFFF"/>
            </a:solidFill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994" name="(61) 2109-5400 / 5252"/>
          <p:cNvSpPr txBox="1"/>
          <p:nvPr/>
        </p:nvSpPr>
        <p:spPr>
          <a:xfrm>
            <a:off x="1770015" y="5013997"/>
            <a:ext cx="1834716" cy="5253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lnSpc>
                <a:spcPct val="150000"/>
              </a:lnSpc>
              <a:defRPr sz="1000"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defRPr>
            </a:lvl1pPr>
          </a:lstStyle>
          <a:p>
            <a:r>
              <a:rPr dirty="0"/>
              <a:t>(61) 2109-5</a:t>
            </a:r>
            <a:r>
              <a:rPr lang="pt-BR" dirty="0"/>
              <a:t>389</a:t>
            </a:r>
          </a:p>
          <a:p>
            <a:r>
              <a:rPr lang="pt-BR" dirty="0"/>
              <a:t>(61) 2’09-5589</a:t>
            </a:r>
            <a:endParaRPr dirty="0"/>
          </a:p>
        </p:txBody>
      </p:sp>
      <p:sp>
        <p:nvSpPr>
          <p:cNvPr id="995" name="Setor Policial (SPO), Área 5, Quadra 3, Blocos B, L, M, N, O e T,…"/>
          <p:cNvSpPr txBox="1"/>
          <p:nvPr/>
        </p:nvSpPr>
        <p:spPr>
          <a:xfrm>
            <a:off x="8376225" y="5013997"/>
            <a:ext cx="2219810" cy="7561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lnSpc>
                <a:spcPct val="150000"/>
              </a:lnSpc>
              <a:defRPr sz="1000"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defRPr>
            </a:pPr>
            <a:r>
              <a:rPr dirty="0" err="1"/>
              <a:t>Setor</a:t>
            </a:r>
            <a:r>
              <a:rPr dirty="0"/>
              <a:t> </a:t>
            </a:r>
            <a:r>
              <a:rPr dirty="0" err="1"/>
              <a:t>Policial</a:t>
            </a:r>
            <a:r>
              <a:rPr dirty="0"/>
              <a:t> (SPO), </a:t>
            </a:r>
            <a:r>
              <a:rPr dirty="0" err="1"/>
              <a:t>Área</a:t>
            </a:r>
            <a:r>
              <a:rPr dirty="0"/>
              <a:t> 5, Quadra 3, </a:t>
            </a:r>
            <a:r>
              <a:rPr dirty="0" err="1"/>
              <a:t>Bloco</a:t>
            </a:r>
            <a:r>
              <a:rPr dirty="0"/>
              <a:t> O,</a:t>
            </a:r>
            <a:r>
              <a:rPr lang="pt-BR" dirty="0"/>
              <a:t> Sala 106</a:t>
            </a:r>
            <a:endParaRPr dirty="0"/>
          </a:p>
          <a:p>
            <a:pPr algn="ctr">
              <a:lnSpc>
                <a:spcPct val="150000"/>
              </a:lnSpc>
              <a:defRPr sz="1000"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defRPr>
            </a:pPr>
            <a:r>
              <a:rPr dirty="0"/>
              <a:t>Brasília (DF), 70610-200. </a:t>
            </a:r>
          </a:p>
        </p:txBody>
      </p:sp>
      <p:sp>
        <p:nvSpPr>
          <p:cNvPr id="996" name="TELEFONE"/>
          <p:cNvSpPr txBox="1"/>
          <p:nvPr/>
        </p:nvSpPr>
        <p:spPr>
          <a:xfrm>
            <a:off x="1941994" y="4511164"/>
            <a:ext cx="1490761" cy="3820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lnSpc>
                <a:spcPct val="150000"/>
              </a:lnSpc>
              <a:defRPr sz="140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rPr dirty="0"/>
              <a:t>TELEFONE</a:t>
            </a:r>
            <a:r>
              <a:rPr lang="pt-BR" dirty="0"/>
              <a:t>S</a:t>
            </a:r>
            <a:endParaRPr dirty="0"/>
          </a:p>
        </p:txBody>
      </p:sp>
      <p:sp>
        <p:nvSpPr>
          <p:cNvPr id="997" name="ENDEREÇO"/>
          <p:cNvSpPr txBox="1"/>
          <p:nvPr/>
        </p:nvSpPr>
        <p:spPr>
          <a:xfrm>
            <a:off x="8740750" y="4511164"/>
            <a:ext cx="1490761" cy="320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lnSpc>
                <a:spcPct val="150000"/>
              </a:lnSpc>
              <a:defRPr sz="140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t>ENDEREÇO</a:t>
            </a:r>
          </a:p>
        </p:txBody>
      </p:sp>
      <p:sp>
        <p:nvSpPr>
          <p:cNvPr id="998" name="@anagovbr"/>
          <p:cNvSpPr txBox="1"/>
          <p:nvPr/>
        </p:nvSpPr>
        <p:spPr>
          <a:xfrm>
            <a:off x="5341372" y="4485764"/>
            <a:ext cx="1490761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lnSpc>
                <a:spcPct val="150000"/>
              </a:lnSpc>
              <a:defRPr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t>@anagovbr</a:t>
            </a:r>
          </a:p>
        </p:txBody>
      </p:sp>
      <p:sp>
        <p:nvSpPr>
          <p:cNvPr id="999" name="Line"/>
          <p:cNvSpPr/>
          <p:nvPr/>
        </p:nvSpPr>
        <p:spPr>
          <a:xfrm>
            <a:off x="1941994" y="4928296"/>
            <a:ext cx="1490761" cy="1"/>
          </a:xfrm>
          <a:prstGeom prst="line">
            <a:avLst/>
          </a:prstGeom>
          <a:ln w="6350">
            <a:solidFill>
              <a:srgbClr val="FFFFFF"/>
            </a:solidFill>
            <a:miter lim="400000"/>
          </a:ln>
        </p:spPr>
        <p:txBody>
          <a:bodyPr lIns="0" tIns="0" rIns="0" bIns="0"/>
          <a:lstStyle/>
          <a:p>
            <a:pPr defTabSz="457200">
              <a:defRPr sz="1200"/>
            </a:pPr>
            <a:endParaRPr/>
          </a:p>
        </p:txBody>
      </p:sp>
      <p:sp>
        <p:nvSpPr>
          <p:cNvPr id="1000" name="Line"/>
          <p:cNvSpPr/>
          <p:nvPr/>
        </p:nvSpPr>
        <p:spPr>
          <a:xfrm>
            <a:off x="8740750" y="4928296"/>
            <a:ext cx="1490761" cy="1"/>
          </a:xfrm>
          <a:prstGeom prst="line">
            <a:avLst/>
          </a:prstGeom>
          <a:ln w="6350">
            <a:solidFill>
              <a:srgbClr val="FFFFFF"/>
            </a:solidFill>
            <a:miter lim="400000"/>
          </a:ln>
        </p:spPr>
        <p:txBody>
          <a:bodyPr lIns="0" tIns="0" rIns="0" bIns="0"/>
          <a:lstStyle/>
          <a:p>
            <a:pPr defTabSz="457200">
              <a:defRPr sz="1200"/>
            </a:pPr>
            <a:endParaRPr/>
          </a:p>
        </p:txBody>
      </p:sp>
      <p:sp>
        <p:nvSpPr>
          <p:cNvPr id="1001" name="FALE COM A ANA"/>
          <p:cNvSpPr txBox="1"/>
          <p:nvPr/>
        </p:nvSpPr>
        <p:spPr>
          <a:xfrm>
            <a:off x="3243884" y="1491751"/>
            <a:ext cx="5704747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tabLst>
                <a:tab pos="2921000" algn="l"/>
              </a:tabLst>
              <a:defRPr sz="3600">
                <a:solidFill>
                  <a:srgbClr val="0F6FC6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pPr>
            <a:r>
              <a:rPr>
                <a:solidFill>
                  <a:srgbClr val="BFBFB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FALE COM A</a:t>
            </a:r>
            <a:r>
              <a:t> ANA</a:t>
            </a:r>
          </a:p>
        </p:txBody>
      </p:sp>
      <p:sp>
        <p:nvSpPr>
          <p:cNvPr id="1002" name="Circle"/>
          <p:cNvSpPr/>
          <p:nvPr/>
        </p:nvSpPr>
        <p:spPr>
          <a:xfrm>
            <a:off x="8946484" y="3004081"/>
            <a:ext cx="1079293" cy="1079293"/>
          </a:xfrm>
          <a:prstGeom prst="ellipse">
            <a:avLst/>
          </a:prstGeom>
          <a:solidFill>
            <a:srgbClr val="0F6FC6"/>
          </a:solidFill>
          <a:ln w="38100">
            <a:solidFill>
              <a:srgbClr val="FFFFFF"/>
            </a:solidFill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003" name="Shape"/>
          <p:cNvSpPr/>
          <p:nvPr/>
        </p:nvSpPr>
        <p:spPr>
          <a:xfrm>
            <a:off x="9376011" y="3393771"/>
            <a:ext cx="219175" cy="3503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7" h="21600" extrusionOk="0">
                <a:moveTo>
                  <a:pt x="9873" y="2728"/>
                </a:moveTo>
                <a:cubicBezTo>
                  <a:pt x="11291" y="2728"/>
                  <a:pt x="13009" y="3120"/>
                  <a:pt x="14155" y="3905"/>
                </a:cubicBezTo>
                <a:cubicBezTo>
                  <a:pt x="15000" y="4671"/>
                  <a:pt x="15846" y="5643"/>
                  <a:pt x="15846" y="6820"/>
                </a:cubicBezTo>
                <a:cubicBezTo>
                  <a:pt x="15846" y="7792"/>
                  <a:pt x="15000" y="8763"/>
                  <a:pt x="14155" y="9548"/>
                </a:cubicBezTo>
                <a:cubicBezTo>
                  <a:pt x="13855" y="9735"/>
                  <a:pt x="11864" y="11099"/>
                  <a:pt x="9873" y="13248"/>
                </a:cubicBezTo>
                <a:cubicBezTo>
                  <a:pt x="7882" y="11099"/>
                  <a:pt x="5891" y="9735"/>
                  <a:pt x="5618" y="9548"/>
                </a:cubicBezTo>
                <a:cubicBezTo>
                  <a:pt x="4473" y="8763"/>
                  <a:pt x="3928" y="7792"/>
                  <a:pt x="3928" y="6820"/>
                </a:cubicBezTo>
                <a:cubicBezTo>
                  <a:pt x="3928" y="5643"/>
                  <a:pt x="4473" y="4671"/>
                  <a:pt x="5618" y="3905"/>
                </a:cubicBezTo>
                <a:cubicBezTo>
                  <a:pt x="6764" y="3120"/>
                  <a:pt x="8182" y="2728"/>
                  <a:pt x="9873" y="2728"/>
                </a:cubicBezTo>
                <a:lnTo>
                  <a:pt x="9873" y="0"/>
                </a:lnTo>
                <a:cubicBezTo>
                  <a:pt x="7337" y="0"/>
                  <a:pt x="4773" y="598"/>
                  <a:pt x="2782" y="1962"/>
                </a:cubicBezTo>
                <a:cubicBezTo>
                  <a:pt x="-927" y="4671"/>
                  <a:pt x="-927" y="8969"/>
                  <a:pt x="2782" y="11491"/>
                </a:cubicBezTo>
                <a:cubicBezTo>
                  <a:pt x="2782" y="11491"/>
                  <a:pt x="9873" y="16163"/>
                  <a:pt x="9873" y="21600"/>
                </a:cubicBezTo>
                <a:cubicBezTo>
                  <a:pt x="9873" y="16163"/>
                  <a:pt x="16691" y="11491"/>
                  <a:pt x="16691" y="11491"/>
                </a:cubicBezTo>
                <a:cubicBezTo>
                  <a:pt x="20673" y="8969"/>
                  <a:pt x="20673" y="4671"/>
                  <a:pt x="16691" y="1962"/>
                </a:cubicBezTo>
                <a:cubicBezTo>
                  <a:pt x="15000" y="598"/>
                  <a:pt x="12437" y="0"/>
                  <a:pt x="9873" y="0"/>
                </a:cubicBezTo>
                <a:lnTo>
                  <a:pt x="9873" y="2728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004" name="www.ana.gov.br"/>
          <p:cNvSpPr txBox="1"/>
          <p:nvPr/>
        </p:nvSpPr>
        <p:spPr>
          <a:xfrm>
            <a:off x="4931257" y="6302736"/>
            <a:ext cx="2329486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2000">
                <a:solidFill>
                  <a:srgbClr val="FFFFFF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lvl1pPr>
          </a:lstStyle>
          <a:p>
            <a:r>
              <a:t>www.ana.gov.br</a:t>
            </a:r>
          </a:p>
        </p:txBody>
      </p:sp>
      <p:grpSp>
        <p:nvGrpSpPr>
          <p:cNvPr id="1010" name="Group"/>
          <p:cNvGrpSpPr/>
          <p:nvPr/>
        </p:nvGrpSpPr>
        <p:grpSpPr>
          <a:xfrm>
            <a:off x="4986095" y="5055260"/>
            <a:ext cx="2219810" cy="320041"/>
            <a:chOff x="0" y="0"/>
            <a:chExt cx="2219809" cy="320039"/>
          </a:xfrm>
        </p:grpSpPr>
        <p:pic>
          <p:nvPicPr>
            <p:cNvPr id="1005" name="Image" descr="Imag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4943" y="0"/>
              <a:ext cx="320040" cy="32004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06" name="Image" descr="Imag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24827" y="0"/>
              <a:ext cx="320040" cy="32004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07" name="Image" descr="Imag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49884" y="0"/>
              <a:ext cx="320041" cy="32004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08" name="Image" descr="Image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99769" y="0"/>
              <a:ext cx="320041" cy="32004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09" name="Image" descr="Image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0"/>
              <a:ext cx="320040" cy="32004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011" name="Shape"/>
          <p:cNvSpPr/>
          <p:nvPr/>
        </p:nvSpPr>
        <p:spPr>
          <a:xfrm>
            <a:off x="5946271" y="3417540"/>
            <a:ext cx="299458" cy="3027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790" y="0"/>
                  <a:pt x="0" y="4790"/>
                  <a:pt x="0" y="10800"/>
                </a:cubicBezTo>
                <a:cubicBezTo>
                  <a:pt x="0" y="16810"/>
                  <a:pt x="4790" y="21600"/>
                  <a:pt x="10800" y="21600"/>
                </a:cubicBezTo>
                <a:cubicBezTo>
                  <a:pt x="16810" y="21600"/>
                  <a:pt x="21600" y="16810"/>
                  <a:pt x="21600" y="10800"/>
                </a:cubicBezTo>
                <a:cubicBezTo>
                  <a:pt x="21600" y="4790"/>
                  <a:pt x="16810" y="0"/>
                  <a:pt x="10800" y="0"/>
                </a:cubicBezTo>
                <a:close/>
                <a:moveTo>
                  <a:pt x="20018" y="10800"/>
                </a:moveTo>
                <a:cubicBezTo>
                  <a:pt x="20018" y="13195"/>
                  <a:pt x="19205" y="14822"/>
                  <a:pt x="18030" y="16403"/>
                </a:cubicBezTo>
                <a:cubicBezTo>
                  <a:pt x="17623" y="16403"/>
                  <a:pt x="17217" y="15590"/>
                  <a:pt x="17623" y="14822"/>
                </a:cubicBezTo>
                <a:cubicBezTo>
                  <a:pt x="18030" y="14008"/>
                  <a:pt x="18030" y="12427"/>
                  <a:pt x="18030" y="11613"/>
                </a:cubicBezTo>
                <a:cubicBezTo>
                  <a:pt x="18030" y="10800"/>
                  <a:pt x="17623" y="9218"/>
                  <a:pt x="16810" y="9218"/>
                </a:cubicBezTo>
                <a:cubicBezTo>
                  <a:pt x="15635" y="9218"/>
                  <a:pt x="15228" y="9218"/>
                  <a:pt x="14415" y="8044"/>
                </a:cubicBezTo>
                <a:cubicBezTo>
                  <a:pt x="13602" y="5603"/>
                  <a:pt x="16810" y="5197"/>
                  <a:pt x="15635" y="3977"/>
                </a:cubicBezTo>
                <a:cubicBezTo>
                  <a:pt x="15228" y="3615"/>
                  <a:pt x="13602" y="5197"/>
                  <a:pt x="13240" y="2802"/>
                </a:cubicBezTo>
                <a:lnTo>
                  <a:pt x="13602" y="2395"/>
                </a:lnTo>
                <a:cubicBezTo>
                  <a:pt x="17217" y="3615"/>
                  <a:pt x="20018" y="6778"/>
                  <a:pt x="20018" y="10800"/>
                </a:cubicBezTo>
                <a:close/>
                <a:moveTo>
                  <a:pt x="9580" y="1988"/>
                </a:moveTo>
                <a:cubicBezTo>
                  <a:pt x="9218" y="2395"/>
                  <a:pt x="8767" y="2395"/>
                  <a:pt x="8405" y="2802"/>
                </a:cubicBezTo>
                <a:cubicBezTo>
                  <a:pt x="7592" y="3615"/>
                  <a:pt x="7185" y="3208"/>
                  <a:pt x="6778" y="3977"/>
                </a:cubicBezTo>
                <a:cubicBezTo>
                  <a:pt x="6372" y="4790"/>
                  <a:pt x="5197" y="5603"/>
                  <a:pt x="5197" y="6010"/>
                </a:cubicBezTo>
                <a:cubicBezTo>
                  <a:pt x="5197" y="6417"/>
                  <a:pt x="6010" y="7185"/>
                  <a:pt x="6010" y="7185"/>
                </a:cubicBezTo>
                <a:cubicBezTo>
                  <a:pt x="6372" y="6778"/>
                  <a:pt x="7185" y="6778"/>
                  <a:pt x="7998" y="7185"/>
                </a:cubicBezTo>
                <a:cubicBezTo>
                  <a:pt x="8405" y="7185"/>
                  <a:pt x="12427" y="7637"/>
                  <a:pt x="11207" y="10800"/>
                </a:cubicBezTo>
                <a:cubicBezTo>
                  <a:pt x="10800" y="12020"/>
                  <a:pt x="8767" y="11613"/>
                  <a:pt x="8405" y="13195"/>
                </a:cubicBezTo>
                <a:cubicBezTo>
                  <a:pt x="8405" y="13602"/>
                  <a:pt x="8405" y="14822"/>
                  <a:pt x="7998" y="15228"/>
                </a:cubicBezTo>
                <a:cubicBezTo>
                  <a:pt x="7998" y="15590"/>
                  <a:pt x="8405" y="17623"/>
                  <a:pt x="7998" y="17623"/>
                </a:cubicBezTo>
                <a:cubicBezTo>
                  <a:pt x="7592" y="17623"/>
                  <a:pt x="6010" y="15590"/>
                  <a:pt x="6010" y="15590"/>
                </a:cubicBezTo>
                <a:cubicBezTo>
                  <a:pt x="6010" y="15228"/>
                  <a:pt x="5603" y="14008"/>
                  <a:pt x="5603" y="12833"/>
                </a:cubicBezTo>
                <a:cubicBezTo>
                  <a:pt x="5603" y="12020"/>
                  <a:pt x="3977" y="12020"/>
                  <a:pt x="3977" y="10800"/>
                </a:cubicBezTo>
                <a:cubicBezTo>
                  <a:pt x="3977" y="9625"/>
                  <a:pt x="4790" y="8812"/>
                  <a:pt x="4790" y="8405"/>
                </a:cubicBezTo>
                <a:cubicBezTo>
                  <a:pt x="4383" y="7637"/>
                  <a:pt x="2802" y="7637"/>
                  <a:pt x="2395" y="7637"/>
                </a:cubicBezTo>
                <a:cubicBezTo>
                  <a:pt x="3615" y="4383"/>
                  <a:pt x="6372" y="2395"/>
                  <a:pt x="9580" y="1988"/>
                </a:cubicBezTo>
                <a:close/>
                <a:moveTo>
                  <a:pt x="7998" y="19612"/>
                </a:moveTo>
                <a:cubicBezTo>
                  <a:pt x="8405" y="19205"/>
                  <a:pt x="8405" y="18798"/>
                  <a:pt x="9218" y="18798"/>
                </a:cubicBezTo>
                <a:cubicBezTo>
                  <a:pt x="9580" y="18798"/>
                  <a:pt x="9987" y="18798"/>
                  <a:pt x="10800" y="18392"/>
                </a:cubicBezTo>
                <a:cubicBezTo>
                  <a:pt x="11207" y="18392"/>
                  <a:pt x="12427" y="17985"/>
                  <a:pt x="13240" y="17623"/>
                </a:cubicBezTo>
                <a:cubicBezTo>
                  <a:pt x="14008" y="17623"/>
                  <a:pt x="15635" y="17985"/>
                  <a:pt x="15997" y="18392"/>
                </a:cubicBezTo>
                <a:cubicBezTo>
                  <a:pt x="14415" y="19612"/>
                  <a:pt x="12833" y="20018"/>
                  <a:pt x="10800" y="20018"/>
                </a:cubicBezTo>
                <a:cubicBezTo>
                  <a:pt x="9987" y="20018"/>
                  <a:pt x="8767" y="20018"/>
                  <a:pt x="7998" y="19612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 sz="2400"/>
            </a:pPr>
            <a:endParaRPr/>
          </a:p>
        </p:txBody>
      </p:sp>
      <p:sp>
        <p:nvSpPr>
          <p:cNvPr id="1012" name="Shape"/>
          <p:cNvSpPr/>
          <p:nvPr/>
        </p:nvSpPr>
        <p:spPr>
          <a:xfrm>
            <a:off x="2541374" y="3383707"/>
            <a:ext cx="321400" cy="3200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273" h="19365" extrusionOk="0">
                <a:moveTo>
                  <a:pt x="11045" y="11319"/>
                </a:moveTo>
                <a:cubicBezTo>
                  <a:pt x="9338" y="13030"/>
                  <a:pt x="7144" y="14740"/>
                  <a:pt x="6315" y="13909"/>
                </a:cubicBezTo>
                <a:cubicBezTo>
                  <a:pt x="4999" y="12590"/>
                  <a:pt x="4121" y="11710"/>
                  <a:pt x="1537" y="13909"/>
                </a:cubicBezTo>
                <a:cubicBezTo>
                  <a:pt x="-1486" y="16060"/>
                  <a:pt x="659" y="17770"/>
                  <a:pt x="1976" y="18650"/>
                </a:cubicBezTo>
                <a:cubicBezTo>
                  <a:pt x="3244" y="20360"/>
                  <a:pt x="8461" y="19089"/>
                  <a:pt x="13629" y="13909"/>
                </a:cubicBezTo>
                <a:cubicBezTo>
                  <a:pt x="18798" y="8729"/>
                  <a:pt x="20114" y="3500"/>
                  <a:pt x="18798" y="1741"/>
                </a:cubicBezTo>
                <a:cubicBezTo>
                  <a:pt x="17530" y="470"/>
                  <a:pt x="16213" y="-1240"/>
                  <a:pt x="14068" y="1350"/>
                </a:cubicBezTo>
                <a:cubicBezTo>
                  <a:pt x="11923" y="3940"/>
                  <a:pt x="12800" y="4771"/>
                  <a:pt x="14068" y="6139"/>
                </a:cubicBezTo>
                <a:cubicBezTo>
                  <a:pt x="14946" y="6921"/>
                  <a:pt x="13239" y="9120"/>
                  <a:pt x="11045" y="11319"/>
                </a:cubicBezTo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 sz="2400"/>
            </a:pPr>
            <a:endParaRPr/>
          </a:p>
        </p:txBody>
      </p:sp>
      <p:pic>
        <p:nvPicPr>
          <p:cNvPr id="29" name="Image">
            <a:extLst>
              <a:ext uri="{FF2B5EF4-FFF2-40B4-BE49-F238E27FC236}">
                <a16:creationId xmlns:a16="http://schemas.microsoft.com/office/drawing/2014/main" id="{1E73CC8E-62B1-4FCB-A228-7C07CF877AE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5238496" y="182211"/>
            <a:ext cx="1715009" cy="8312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9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9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0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4" fill="hold" grpId="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9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4" fill="hold" grpId="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9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8" fill="hold" grpId="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1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0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4" fill="hold" grpId="1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9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3" presetClass="entr" presetSubtype="16" fill="hold" grpId="1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1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500"/>
                            </p:stCondLst>
                            <p:childTnLst>
                              <p:par>
                                <p:cTn id="50" presetID="22" presetClass="entr" presetSubtype="4" fill="hold" grpId="1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9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000"/>
                            </p:stCondLst>
                            <p:childTnLst>
                              <p:par>
                                <p:cTn id="54" presetID="22" presetClass="entr" presetSubtype="8" fill="hold" grpId="1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5" fill="hold"/>
                                        <p:tgtEl>
                                          <p:spTgt spid="1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0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2" grpId="3" animBg="1" advAuto="0"/>
      <p:bldP spid="993" grpId="2" animBg="1" advAuto="0"/>
      <p:bldP spid="994" grpId="7" animBg="1" advAuto="0"/>
      <p:bldP spid="995" grpId="10" animBg="1" advAuto="0"/>
      <p:bldP spid="996" grpId="5" animBg="1" advAuto="0"/>
      <p:bldP spid="997" grpId="8" animBg="1" advAuto="0"/>
      <p:bldP spid="998" grpId="12" animBg="1" advAuto="0"/>
      <p:bldP spid="999" grpId="6" animBg="1" advAuto="0"/>
      <p:bldP spid="1000" grpId="9" animBg="1" advAuto="0"/>
      <p:bldP spid="1001" grpId="1" animBg="1" advAuto="0"/>
      <p:bldP spid="1002" grpId="4" animBg="1" advAuto="0"/>
      <p:bldP spid="1003" grpId="11" animBg="1" advAuto="0"/>
      <p:bldP spid="1004" grpId="13" animBg="1" advAuto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5" name="New-ID-ANA-v2-semlogo.jpg" descr="New-ID-ANA-v2-semlog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016" name="até a próxima."/>
          <p:cNvSpPr txBox="1"/>
          <p:nvPr/>
        </p:nvSpPr>
        <p:spPr>
          <a:xfrm>
            <a:off x="8485240" y="5935712"/>
            <a:ext cx="5759787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ct val="150000"/>
              </a:lnSpc>
              <a:defRPr sz="2000" spc="600">
                <a:solidFill>
                  <a:srgbClr val="2490D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</a:lstStyle>
          <a:p>
            <a:r>
              <a:t>até a próxima.</a:t>
            </a:r>
          </a:p>
        </p:txBody>
      </p:sp>
      <p:sp>
        <p:nvSpPr>
          <p:cNvPr id="1017" name="Obrigado!"/>
          <p:cNvSpPr txBox="1"/>
          <p:nvPr/>
        </p:nvSpPr>
        <p:spPr>
          <a:xfrm>
            <a:off x="8481741" y="4938762"/>
            <a:ext cx="6297210" cy="866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5000">
                <a:solidFill>
                  <a:srgbClr val="233C82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lvl1pPr>
          </a:lstStyle>
          <a:p>
            <a:r>
              <a:t>Obrigado!</a:t>
            </a:r>
          </a:p>
        </p:txBody>
      </p:sp>
      <p:sp>
        <p:nvSpPr>
          <p:cNvPr id="1018" name="#AÁguaÉUmaSó"/>
          <p:cNvSpPr txBox="1"/>
          <p:nvPr/>
        </p:nvSpPr>
        <p:spPr>
          <a:xfrm>
            <a:off x="9645907" y="218595"/>
            <a:ext cx="2329486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000">
                <a:solidFill>
                  <a:srgbClr val="FFFFFF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lvl1pPr>
          </a:lstStyle>
          <a:p>
            <a:r>
              <a:t>#AÁguaÉUmaSó</a:t>
            </a:r>
          </a:p>
        </p:txBody>
      </p:sp>
      <p:pic>
        <p:nvPicPr>
          <p:cNvPr id="1019" name="ANA-MDR-BRASIL-BRANCA-P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4777" y="5818607"/>
            <a:ext cx="6018238" cy="79727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6" grpId="2" animBg="1" advAuto="0"/>
      <p:bldP spid="1017" grpId="1" animBg="1" advAuto="0"/>
      <p:bldP spid="1018" grpId="3" animBg="1" advAuto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4" name="bg-branco.jpg" descr="bg-branco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8493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45" name="shutterstock_215175313.jpg" descr="shutterstock_215175313.jpg"/>
          <p:cNvPicPr>
            <a:picLocks noChangeAspect="1"/>
          </p:cNvPicPr>
          <p:nvPr/>
        </p:nvPicPr>
        <p:blipFill>
          <a:blip r:embed="rId4">
            <a:alphaModFix amt="66000"/>
          </a:blip>
          <a:srcRect l="471" t="702" r="17409" b="1107"/>
          <a:stretch>
            <a:fillRect/>
          </a:stretch>
        </p:blipFill>
        <p:spPr>
          <a:xfrm>
            <a:off x="3997505" y="178304"/>
            <a:ext cx="8194496" cy="67067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cubicBezTo>
                  <a:pt x="21445" y="397"/>
                  <a:pt x="21266" y="778"/>
                  <a:pt x="21065" y="1140"/>
                </a:cubicBezTo>
                <a:cubicBezTo>
                  <a:pt x="19772" y="3470"/>
                  <a:pt x="17703" y="4866"/>
                  <a:pt x="15487" y="5459"/>
                </a:cubicBezTo>
                <a:cubicBezTo>
                  <a:pt x="12445" y="6273"/>
                  <a:pt x="8925" y="5813"/>
                  <a:pt x="6877" y="8812"/>
                </a:cubicBezTo>
                <a:cubicBezTo>
                  <a:pt x="5926" y="10206"/>
                  <a:pt x="5597" y="12053"/>
                  <a:pt x="5067" y="13756"/>
                </a:cubicBezTo>
                <a:cubicBezTo>
                  <a:pt x="4540" y="15446"/>
                  <a:pt x="3800" y="17019"/>
                  <a:pt x="2865" y="18405"/>
                </a:cubicBezTo>
                <a:cubicBezTo>
                  <a:pt x="2041" y="19628"/>
                  <a:pt x="1075" y="20689"/>
                  <a:pt x="0" y="21554"/>
                </a:cubicBezTo>
                <a:lnTo>
                  <a:pt x="21592" y="2160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446" name="Shape"/>
          <p:cNvSpPr/>
          <p:nvPr/>
        </p:nvSpPr>
        <p:spPr>
          <a:xfrm>
            <a:off x="3997504" y="178304"/>
            <a:ext cx="8194496" cy="67069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554"/>
                </a:moveTo>
                <a:cubicBezTo>
                  <a:pt x="1075" y="20689"/>
                  <a:pt x="2041" y="19628"/>
                  <a:pt x="2865" y="18405"/>
                </a:cubicBezTo>
                <a:cubicBezTo>
                  <a:pt x="3799" y="17019"/>
                  <a:pt x="4539" y="15445"/>
                  <a:pt x="5066" y="13755"/>
                </a:cubicBezTo>
                <a:cubicBezTo>
                  <a:pt x="5597" y="12052"/>
                  <a:pt x="5926" y="10206"/>
                  <a:pt x="6877" y="8812"/>
                </a:cubicBezTo>
                <a:cubicBezTo>
                  <a:pt x="8925" y="5813"/>
                  <a:pt x="12446" y="6273"/>
                  <a:pt x="15487" y="5459"/>
                </a:cubicBezTo>
                <a:cubicBezTo>
                  <a:pt x="17704" y="4866"/>
                  <a:pt x="19772" y="3470"/>
                  <a:pt x="21066" y="1140"/>
                </a:cubicBezTo>
                <a:cubicBezTo>
                  <a:pt x="21267" y="778"/>
                  <a:pt x="21445" y="397"/>
                  <a:pt x="21600" y="0"/>
                </a:cubicBezTo>
                <a:lnTo>
                  <a:pt x="21593" y="21600"/>
                </a:lnTo>
                <a:lnTo>
                  <a:pt x="0" y="21554"/>
                </a:lnTo>
                <a:close/>
              </a:path>
            </a:pathLst>
          </a:custGeom>
          <a:solidFill>
            <a:srgbClr val="263B80">
              <a:alpha val="66000"/>
            </a:srgbClr>
          </a:solidFill>
          <a:ln w="12700">
            <a:miter lim="400000"/>
          </a:ln>
        </p:spPr>
        <p:txBody>
          <a:bodyPr lIns="0" tIns="0" rIns="0" bIns="0"/>
          <a:lstStyle/>
          <a:p>
            <a:endParaRPr/>
          </a:p>
        </p:txBody>
      </p:sp>
      <p:sp>
        <p:nvSpPr>
          <p:cNvPr id="447" name="Rectangle"/>
          <p:cNvSpPr/>
          <p:nvPr/>
        </p:nvSpPr>
        <p:spPr>
          <a:xfrm>
            <a:off x="7403837" y="1147361"/>
            <a:ext cx="3480328" cy="3766943"/>
          </a:xfrm>
          <a:prstGeom prst="rect">
            <a:avLst/>
          </a:prstGeom>
          <a:solidFill>
            <a:srgbClr val="2591D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48" name="Lorem…"/>
          <p:cNvSpPr txBox="1"/>
          <p:nvPr/>
        </p:nvSpPr>
        <p:spPr>
          <a:xfrm>
            <a:off x="7624914" y="1616758"/>
            <a:ext cx="3038169" cy="28281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lnSpc>
                <a:spcPts val="3600"/>
              </a:lnSpc>
              <a:defRPr sz="24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pPr>
            <a:r>
              <a:rPr lang="pt-BR" sz="2800" dirty="0"/>
              <a:t>Sistema Nacional de Informações sobre Segurança de Barragens</a:t>
            </a:r>
          </a:p>
          <a:p>
            <a:pPr algn="ctr">
              <a:lnSpc>
                <a:spcPts val="3600"/>
              </a:lnSpc>
              <a:defRPr sz="24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pPr>
            <a:endParaRPr lang="pt-BR" sz="2800" dirty="0"/>
          </a:p>
          <a:p>
            <a:pPr algn="ctr">
              <a:lnSpc>
                <a:spcPts val="3600"/>
              </a:lnSpc>
              <a:defRPr sz="24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pPr>
            <a:r>
              <a:rPr lang="pt-BR" sz="2800" dirty="0"/>
              <a:t>SNISB</a:t>
            </a:r>
            <a:endParaRPr sz="2800" dirty="0"/>
          </a:p>
        </p:txBody>
      </p:sp>
      <p:sp>
        <p:nvSpPr>
          <p:cNvPr id="450" name="Lorem ipsum dolor sit amet, consectetur adipiscing elit. Aliquam in pulvinar diam. Donec dictum porttitor diam eu tempor.…"/>
          <p:cNvSpPr txBox="1"/>
          <p:nvPr/>
        </p:nvSpPr>
        <p:spPr>
          <a:xfrm>
            <a:off x="346226" y="1752079"/>
            <a:ext cx="654878" cy="3696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tIns="0" rIns="45719">
            <a:spAutoFit/>
          </a:bodyPr>
          <a:lstStyle/>
          <a:p>
            <a:pPr>
              <a:lnSpc>
                <a:spcPct val="150000"/>
              </a:lnSpc>
              <a:defRPr sz="1100">
                <a:solidFill>
                  <a:srgbClr val="A6A6A6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pt-BR" sz="1600" dirty="0"/>
              <a:t>2010</a:t>
            </a:r>
            <a:endParaRPr sz="1600" dirty="0"/>
          </a:p>
        </p:txBody>
      </p:sp>
      <p:sp>
        <p:nvSpPr>
          <p:cNvPr id="451" name="Lorem ipsum dolor sit amet, consectetur adipiscing elit. Aliquam in pulvinar diam. Donec dictum porttitor diam eu tempor."/>
          <p:cNvSpPr txBox="1"/>
          <p:nvPr/>
        </p:nvSpPr>
        <p:spPr>
          <a:xfrm>
            <a:off x="1304966" y="1762687"/>
            <a:ext cx="5509072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lnSpc>
                <a:spcPct val="150000"/>
              </a:lnSpc>
              <a:defRPr sz="1400">
                <a:solidFill>
                  <a:srgbClr val="233C81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pPr>
              <a:lnSpc>
                <a:spcPct val="100000"/>
              </a:lnSpc>
            </a:pPr>
            <a:r>
              <a:rPr lang="pt-BR" sz="1600" dirty="0"/>
              <a:t>Lei 12.334/2010 Institui o SNISB como Instrumento da PNSB</a:t>
            </a:r>
            <a:endParaRPr sz="1600" dirty="0"/>
          </a:p>
        </p:txBody>
      </p:sp>
      <p:sp>
        <p:nvSpPr>
          <p:cNvPr id="452" name="#AÁguaÉUmaSó"/>
          <p:cNvSpPr txBox="1"/>
          <p:nvPr/>
        </p:nvSpPr>
        <p:spPr>
          <a:xfrm>
            <a:off x="8055456" y="6303267"/>
            <a:ext cx="2329486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2000">
                <a:solidFill>
                  <a:srgbClr val="FFFFFF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lvl1pPr>
          </a:lstStyle>
          <a:p>
            <a:r>
              <a:rPr lang="pt-BR" dirty="0"/>
              <a:t>     </a:t>
            </a:r>
            <a:r>
              <a:rPr dirty="0"/>
              <a:t>#</a:t>
            </a:r>
            <a:r>
              <a:rPr dirty="0" err="1"/>
              <a:t>AÁguaÉUmaSó</a:t>
            </a:r>
            <a:endParaRPr dirty="0"/>
          </a:p>
        </p:txBody>
      </p:sp>
      <p:pic>
        <p:nvPicPr>
          <p:cNvPr id="12" name="Image">
            <a:extLst>
              <a:ext uri="{FF2B5EF4-FFF2-40B4-BE49-F238E27FC236}">
                <a16:creationId xmlns:a16="http://schemas.microsoft.com/office/drawing/2014/main" id="{916D09AE-1B00-4DB4-A774-042DC7E7BF6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8252165" y="5252678"/>
            <a:ext cx="1936068" cy="938348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Line">
            <a:extLst>
              <a:ext uri="{FF2B5EF4-FFF2-40B4-BE49-F238E27FC236}">
                <a16:creationId xmlns:a16="http://schemas.microsoft.com/office/drawing/2014/main" id="{B37944C7-9525-47BF-8F20-7B694FD7C2D0}"/>
              </a:ext>
            </a:extLst>
          </p:cNvPr>
          <p:cNvSpPr/>
          <p:nvPr/>
        </p:nvSpPr>
        <p:spPr>
          <a:xfrm>
            <a:off x="1042181" y="1132226"/>
            <a:ext cx="41709" cy="5266152"/>
          </a:xfrm>
          <a:prstGeom prst="line">
            <a:avLst/>
          </a:prstGeom>
          <a:ln w="12700">
            <a:solidFill>
              <a:srgbClr val="BFBFBF"/>
            </a:solidFill>
            <a:miter lim="400000"/>
          </a:ln>
        </p:spPr>
        <p:txBody>
          <a:bodyPr lIns="0" tIns="0" rIns="0" bIns="0"/>
          <a:lstStyle/>
          <a:p>
            <a:pPr defTabSz="457200">
              <a:defRPr sz="1200"/>
            </a:pPr>
            <a:endParaRPr/>
          </a:p>
        </p:txBody>
      </p:sp>
      <p:grpSp>
        <p:nvGrpSpPr>
          <p:cNvPr id="14" name="Group">
            <a:extLst>
              <a:ext uri="{FF2B5EF4-FFF2-40B4-BE49-F238E27FC236}">
                <a16:creationId xmlns:a16="http://schemas.microsoft.com/office/drawing/2014/main" id="{B3677D68-CFDA-43D5-9A02-80FFFD583211}"/>
              </a:ext>
            </a:extLst>
          </p:cNvPr>
          <p:cNvGrpSpPr/>
          <p:nvPr/>
        </p:nvGrpSpPr>
        <p:grpSpPr>
          <a:xfrm>
            <a:off x="468189" y="344966"/>
            <a:ext cx="1138991" cy="1138992"/>
            <a:chOff x="0" y="0"/>
            <a:chExt cx="1138990" cy="1138990"/>
          </a:xfrm>
        </p:grpSpPr>
        <p:sp>
          <p:nvSpPr>
            <p:cNvPr id="15" name="Circle">
              <a:extLst>
                <a:ext uri="{FF2B5EF4-FFF2-40B4-BE49-F238E27FC236}">
                  <a16:creationId xmlns:a16="http://schemas.microsoft.com/office/drawing/2014/main" id="{2BAF9021-4678-4200-92EB-DEBA20F110DD}"/>
                </a:ext>
              </a:extLst>
            </p:cNvPr>
            <p:cNvSpPr/>
            <p:nvPr/>
          </p:nvSpPr>
          <p:spPr>
            <a:xfrm>
              <a:off x="0" y="0"/>
              <a:ext cx="1138990" cy="1138990"/>
            </a:xfrm>
            <a:prstGeom prst="ellipse">
              <a:avLst/>
            </a:prstGeom>
            <a:solidFill>
              <a:srgbClr val="0F6FC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6" name="INÍCIO">
              <a:extLst>
                <a:ext uri="{FF2B5EF4-FFF2-40B4-BE49-F238E27FC236}">
                  <a16:creationId xmlns:a16="http://schemas.microsoft.com/office/drawing/2014/main" id="{2653FCF8-96A4-4446-B07F-C0E8BCB9DE8E}"/>
                </a:ext>
              </a:extLst>
            </p:cNvPr>
            <p:cNvSpPr txBox="1"/>
            <p:nvPr/>
          </p:nvSpPr>
          <p:spPr>
            <a:xfrm>
              <a:off x="96131" y="385976"/>
              <a:ext cx="946731" cy="3693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 algn="ctr">
                <a:defRPr sz="140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rPr lang="pt-BR" sz="1800" b="1" dirty="0"/>
                <a:t>Histórico</a:t>
              </a:r>
              <a:endParaRPr sz="1800" b="1" dirty="0"/>
            </a:p>
          </p:txBody>
        </p:sp>
      </p:grpSp>
      <p:sp>
        <p:nvSpPr>
          <p:cNvPr id="17" name="Circle">
            <a:extLst>
              <a:ext uri="{FF2B5EF4-FFF2-40B4-BE49-F238E27FC236}">
                <a16:creationId xmlns:a16="http://schemas.microsoft.com/office/drawing/2014/main" id="{F21FB183-4CDB-4353-8E98-18CF529BD074}"/>
              </a:ext>
            </a:extLst>
          </p:cNvPr>
          <p:cNvSpPr/>
          <p:nvPr/>
        </p:nvSpPr>
        <p:spPr>
          <a:xfrm>
            <a:off x="910117" y="1801828"/>
            <a:ext cx="272717" cy="272717"/>
          </a:xfrm>
          <a:prstGeom prst="ellipse">
            <a:avLst/>
          </a:prstGeom>
          <a:solidFill>
            <a:srgbClr val="0F6FC6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grpSp>
        <p:nvGrpSpPr>
          <p:cNvPr id="5" name="Agrupar 4">
            <a:extLst>
              <a:ext uri="{FF2B5EF4-FFF2-40B4-BE49-F238E27FC236}">
                <a16:creationId xmlns:a16="http://schemas.microsoft.com/office/drawing/2014/main" id="{424358F8-F0FD-42BD-A528-C41FD0652024}"/>
              </a:ext>
            </a:extLst>
          </p:cNvPr>
          <p:cNvGrpSpPr/>
          <p:nvPr/>
        </p:nvGrpSpPr>
        <p:grpSpPr>
          <a:xfrm>
            <a:off x="407517" y="4132490"/>
            <a:ext cx="5545838" cy="602320"/>
            <a:chOff x="407517" y="4132490"/>
            <a:chExt cx="5545838" cy="602320"/>
          </a:xfrm>
        </p:grpSpPr>
        <p:sp>
          <p:nvSpPr>
            <p:cNvPr id="27" name="Lorem ipsum dolor sit amet, consectetur adipiscing elit. Aliquam in pulvinar diam. Donec dictum porttitor diam eu tempor.">
              <a:extLst>
                <a:ext uri="{FF2B5EF4-FFF2-40B4-BE49-F238E27FC236}">
                  <a16:creationId xmlns:a16="http://schemas.microsoft.com/office/drawing/2014/main" id="{89DD1196-5C54-45E1-9E7B-577573F3E9AC}"/>
                </a:ext>
              </a:extLst>
            </p:cNvPr>
            <p:cNvSpPr txBox="1"/>
            <p:nvPr/>
          </p:nvSpPr>
          <p:spPr>
            <a:xfrm>
              <a:off x="1319227" y="4150035"/>
              <a:ext cx="4634128" cy="58477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45719" rIns="45719">
              <a:spAutoFit/>
            </a:bodyPr>
            <a:lstStyle>
              <a:lvl1pPr>
                <a:lnSpc>
                  <a:spcPct val="150000"/>
                </a:lnSpc>
                <a:defRPr sz="1400">
                  <a:solidFill>
                    <a:srgbClr val="233C81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pt-BR" sz="1600" dirty="0"/>
                <a:t>Elimina-se a duplicidade de bases - importação do “</a:t>
              </a:r>
              <a:r>
                <a:rPr lang="pt-BR" sz="1600" dirty="0" err="1"/>
                <a:t>Planilhão</a:t>
              </a:r>
              <a:r>
                <a:rPr lang="pt-BR" sz="1600" dirty="0"/>
                <a:t>”</a:t>
              </a:r>
              <a:endParaRPr sz="1600" dirty="0"/>
            </a:p>
          </p:txBody>
        </p:sp>
        <p:sp>
          <p:nvSpPr>
            <p:cNvPr id="32" name="Circle">
              <a:extLst>
                <a:ext uri="{FF2B5EF4-FFF2-40B4-BE49-F238E27FC236}">
                  <a16:creationId xmlns:a16="http://schemas.microsoft.com/office/drawing/2014/main" id="{289696F6-7B45-480C-918D-618B9F004026}"/>
                </a:ext>
              </a:extLst>
            </p:cNvPr>
            <p:cNvSpPr/>
            <p:nvPr/>
          </p:nvSpPr>
          <p:spPr>
            <a:xfrm>
              <a:off x="927701" y="4186037"/>
              <a:ext cx="272717" cy="272718"/>
            </a:xfrm>
            <a:prstGeom prst="ellipse">
              <a:avLst/>
            </a:prstGeom>
            <a:solidFill>
              <a:srgbClr val="0F6FC6"/>
            </a:solidFill>
            <a:ln w="12700">
              <a:miter lim="400000"/>
            </a:ln>
          </p:spPr>
          <p:txBody>
            <a:bodyPr lIns="45719" rIns="45719" anchor="ctr"/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5" name="Lorem ipsum dolor sit amet, consectetur adipiscing elit. Aliquam in pulvinar diam. Donec dictum porttitor diam eu tempor.…">
              <a:extLst>
                <a:ext uri="{FF2B5EF4-FFF2-40B4-BE49-F238E27FC236}">
                  <a16:creationId xmlns:a16="http://schemas.microsoft.com/office/drawing/2014/main" id="{EEBBB038-507A-4FDB-AE1F-3E2D3A666F5B}"/>
                </a:ext>
              </a:extLst>
            </p:cNvPr>
            <p:cNvSpPr txBox="1"/>
            <p:nvPr/>
          </p:nvSpPr>
          <p:spPr>
            <a:xfrm>
              <a:off x="407517" y="4132490"/>
              <a:ext cx="654878" cy="39619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72000">
              <a:sp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>
                <a:lnSpc>
                  <a:spcPct val="150000"/>
                </a:lnSpc>
                <a:defRPr sz="1600">
                  <a:solidFill>
                    <a:srgbClr val="A6A6A6"/>
                  </a:solidFill>
                  <a:latin typeface="Lato Regular"/>
                  <a:ea typeface="Lato Regular"/>
                  <a:cs typeface="Lato Regular"/>
                </a:defRPr>
              </a:lvl1pPr>
            </a:lstStyle>
            <a:p>
              <a:r>
                <a:rPr lang="pt-BR" dirty="0"/>
                <a:t>2019</a:t>
              </a:r>
              <a:endParaRPr dirty="0"/>
            </a:p>
          </p:txBody>
        </p:sp>
      </p:grpSp>
      <p:grpSp>
        <p:nvGrpSpPr>
          <p:cNvPr id="7" name="Agrupar 6">
            <a:extLst>
              <a:ext uri="{FF2B5EF4-FFF2-40B4-BE49-F238E27FC236}">
                <a16:creationId xmlns:a16="http://schemas.microsoft.com/office/drawing/2014/main" id="{B1A342B6-362C-4C00-A5C3-E1D0E5AB4204}"/>
              </a:ext>
            </a:extLst>
          </p:cNvPr>
          <p:cNvGrpSpPr/>
          <p:nvPr/>
        </p:nvGrpSpPr>
        <p:grpSpPr>
          <a:xfrm>
            <a:off x="416907" y="5709639"/>
            <a:ext cx="5561516" cy="396190"/>
            <a:chOff x="416907" y="5709639"/>
            <a:chExt cx="5561516" cy="396190"/>
          </a:xfrm>
        </p:grpSpPr>
        <p:sp>
          <p:nvSpPr>
            <p:cNvPr id="29" name="Lorem ipsum dolor sit amet, consectetur adipiscing elit. Aliquam in pulvinar diam. Donec dictum porttitor diam eu tempor.">
              <a:extLst>
                <a:ext uri="{FF2B5EF4-FFF2-40B4-BE49-F238E27FC236}">
                  <a16:creationId xmlns:a16="http://schemas.microsoft.com/office/drawing/2014/main" id="{FF9C13FA-8475-4037-A449-20B1FA4FD5F8}"/>
                </a:ext>
              </a:extLst>
            </p:cNvPr>
            <p:cNvSpPr txBox="1"/>
            <p:nvPr/>
          </p:nvSpPr>
          <p:spPr>
            <a:xfrm>
              <a:off x="1344295" y="5737482"/>
              <a:ext cx="4634128" cy="33855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45719" rIns="45719">
              <a:spAutoFit/>
            </a:bodyPr>
            <a:lstStyle>
              <a:lvl1pPr>
                <a:lnSpc>
                  <a:spcPct val="150000"/>
                </a:lnSpc>
                <a:defRPr sz="1400">
                  <a:solidFill>
                    <a:srgbClr val="233C81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pt-BR" sz="1600" dirty="0"/>
                <a:t>Começa o desenvolvimento do Novo SNISB</a:t>
              </a:r>
              <a:endParaRPr sz="1600" dirty="0"/>
            </a:p>
          </p:txBody>
        </p:sp>
        <p:sp>
          <p:nvSpPr>
            <p:cNvPr id="30" name="Circle">
              <a:extLst>
                <a:ext uri="{FF2B5EF4-FFF2-40B4-BE49-F238E27FC236}">
                  <a16:creationId xmlns:a16="http://schemas.microsoft.com/office/drawing/2014/main" id="{7DFAB7E1-8562-4DC6-9062-8821257CE9DD}"/>
                </a:ext>
              </a:extLst>
            </p:cNvPr>
            <p:cNvSpPr/>
            <p:nvPr/>
          </p:nvSpPr>
          <p:spPr>
            <a:xfrm>
              <a:off x="939709" y="5775238"/>
              <a:ext cx="272717" cy="272717"/>
            </a:xfrm>
            <a:prstGeom prst="ellipse">
              <a:avLst/>
            </a:prstGeom>
            <a:solidFill>
              <a:srgbClr val="0F6FC6"/>
            </a:solidFill>
            <a:ln w="12700">
              <a:miter lim="400000"/>
            </a:ln>
          </p:spPr>
          <p:txBody>
            <a:bodyPr lIns="45719" rIns="45719" anchor="ctr"/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7" name="Lorem ipsum dolor sit amet, consectetur adipiscing elit. Aliquam in pulvinar diam. Donec dictum porttitor diam eu tempor.…">
              <a:extLst>
                <a:ext uri="{FF2B5EF4-FFF2-40B4-BE49-F238E27FC236}">
                  <a16:creationId xmlns:a16="http://schemas.microsoft.com/office/drawing/2014/main" id="{F3945A05-7F66-4D71-97D3-7A9FBCD79189}"/>
                </a:ext>
              </a:extLst>
            </p:cNvPr>
            <p:cNvSpPr txBox="1"/>
            <p:nvPr/>
          </p:nvSpPr>
          <p:spPr>
            <a:xfrm>
              <a:off x="416907" y="5709639"/>
              <a:ext cx="654878" cy="39619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72000">
              <a:sp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>
                <a:lnSpc>
                  <a:spcPct val="150000"/>
                </a:lnSpc>
                <a:defRPr sz="1600">
                  <a:solidFill>
                    <a:srgbClr val="A6A6A6"/>
                  </a:solidFill>
                  <a:latin typeface="Lato Regular"/>
                  <a:ea typeface="Lato Regular"/>
                  <a:cs typeface="Lato Regular"/>
                </a:defRPr>
              </a:lvl1pPr>
            </a:lstStyle>
            <a:p>
              <a:r>
                <a:rPr lang="pt-BR" dirty="0"/>
                <a:t>2021</a:t>
              </a:r>
              <a:endParaRPr dirty="0"/>
            </a:p>
          </p:txBody>
        </p:sp>
      </p:grpSp>
      <p:grpSp>
        <p:nvGrpSpPr>
          <p:cNvPr id="3" name="Agrupar 2">
            <a:extLst>
              <a:ext uri="{FF2B5EF4-FFF2-40B4-BE49-F238E27FC236}">
                <a16:creationId xmlns:a16="http://schemas.microsoft.com/office/drawing/2014/main" id="{6DE672DF-8D72-4436-BAD8-50BC175704B8}"/>
              </a:ext>
            </a:extLst>
          </p:cNvPr>
          <p:cNvGrpSpPr/>
          <p:nvPr/>
        </p:nvGrpSpPr>
        <p:grpSpPr>
          <a:xfrm>
            <a:off x="399092" y="2510863"/>
            <a:ext cx="6566666" cy="396190"/>
            <a:chOff x="399092" y="2510863"/>
            <a:chExt cx="6566666" cy="396190"/>
          </a:xfrm>
        </p:grpSpPr>
        <p:sp>
          <p:nvSpPr>
            <p:cNvPr id="18" name="Circle">
              <a:extLst>
                <a:ext uri="{FF2B5EF4-FFF2-40B4-BE49-F238E27FC236}">
                  <a16:creationId xmlns:a16="http://schemas.microsoft.com/office/drawing/2014/main" id="{B0A9322F-3F71-405F-9AE8-F135280D8B04}"/>
                </a:ext>
              </a:extLst>
            </p:cNvPr>
            <p:cNvSpPr/>
            <p:nvPr/>
          </p:nvSpPr>
          <p:spPr>
            <a:xfrm>
              <a:off x="925188" y="2584023"/>
              <a:ext cx="272717" cy="272717"/>
            </a:xfrm>
            <a:prstGeom prst="ellipse">
              <a:avLst/>
            </a:prstGeom>
            <a:solidFill>
              <a:srgbClr val="0F6FC6"/>
            </a:solidFill>
            <a:ln w="12700">
              <a:miter lim="400000"/>
            </a:ln>
          </p:spPr>
          <p:txBody>
            <a:bodyPr lIns="45719" rIns="45719" anchor="ctr"/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3" name="Lorem ipsum dolor sit amet, consectetur adipiscing elit. Aliquam in pulvinar diam. Donec dictum porttitor diam eu tempor.…">
              <a:extLst>
                <a:ext uri="{FF2B5EF4-FFF2-40B4-BE49-F238E27FC236}">
                  <a16:creationId xmlns:a16="http://schemas.microsoft.com/office/drawing/2014/main" id="{6F9D6073-9198-41D1-BF9B-8F77D205A090}"/>
                </a:ext>
              </a:extLst>
            </p:cNvPr>
            <p:cNvSpPr txBox="1"/>
            <p:nvPr/>
          </p:nvSpPr>
          <p:spPr>
            <a:xfrm>
              <a:off x="399092" y="2510863"/>
              <a:ext cx="654878" cy="39619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72000">
              <a:spAutoFit/>
            </a:bodyPr>
            <a:lstStyle/>
            <a:p>
              <a:pPr>
                <a:lnSpc>
                  <a:spcPct val="150000"/>
                </a:lnSpc>
                <a:defRPr sz="1100">
                  <a:solidFill>
                    <a:srgbClr val="A6A6A6"/>
                  </a:solidFill>
                  <a:latin typeface="Lato Regular"/>
                  <a:ea typeface="Lato Regular"/>
                  <a:cs typeface="Lato Regular"/>
                  <a:sym typeface="Lato Regular"/>
                </a:defRPr>
              </a:pPr>
              <a:r>
                <a:rPr lang="pt-BR" sz="1600" dirty="0"/>
                <a:t>2015</a:t>
              </a:r>
              <a:endParaRPr sz="1600" dirty="0"/>
            </a:p>
          </p:txBody>
        </p:sp>
        <p:sp>
          <p:nvSpPr>
            <p:cNvPr id="38" name="Lorem ipsum dolor sit amet, consectetur adipiscing elit. Aliquam in pulvinar diam. Donec dictum porttitor diam eu tempor.">
              <a:extLst>
                <a:ext uri="{FF2B5EF4-FFF2-40B4-BE49-F238E27FC236}">
                  <a16:creationId xmlns:a16="http://schemas.microsoft.com/office/drawing/2014/main" id="{5B4D031B-254A-47B2-B7B4-2641B8B1765C}"/>
                </a:ext>
              </a:extLst>
            </p:cNvPr>
            <p:cNvSpPr txBox="1"/>
            <p:nvPr/>
          </p:nvSpPr>
          <p:spPr>
            <a:xfrm>
              <a:off x="1314897" y="2540739"/>
              <a:ext cx="5650861" cy="33855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rIns="45719">
              <a:spAutoFit/>
            </a:bodyPr>
            <a:lstStyle>
              <a:lvl1pPr>
                <a:lnSpc>
                  <a:spcPct val="150000"/>
                </a:lnSpc>
                <a:defRPr sz="1400">
                  <a:solidFill>
                    <a:srgbClr val="233C81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pt-BR" sz="1600" dirty="0"/>
                <a:t>LNEC entrega o projeto do SNISB e começa o desenvolvimento</a:t>
              </a:r>
              <a:endParaRPr sz="1600" dirty="0"/>
            </a:p>
          </p:txBody>
        </p:sp>
      </p:grpSp>
      <p:grpSp>
        <p:nvGrpSpPr>
          <p:cNvPr id="4" name="Agrupar 3">
            <a:extLst>
              <a:ext uri="{FF2B5EF4-FFF2-40B4-BE49-F238E27FC236}">
                <a16:creationId xmlns:a16="http://schemas.microsoft.com/office/drawing/2014/main" id="{BDA24BF6-4861-4C3F-8977-954005B6DE8A}"/>
              </a:ext>
            </a:extLst>
          </p:cNvPr>
          <p:cNvGrpSpPr/>
          <p:nvPr/>
        </p:nvGrpSpPr>
        <p:grpSpPr>
          <a:xfrm>
            <a:off x="363187" y="3357221"/>
            <a:ext cx="5583730" cy="369653"/>
            <a:chOff x="363187" y="3357221"/>
            <a:chExt cx="5583730" cy="369653"/>
          </a:xfrm>
        </p:grpSpPr>
        <p:sp>
          <p:nvSpPr>
            <p:cNvPr id="19" name="Circle">
              <a:extLst>
                <a:ext uri="{FF2B5EF4-FFF2-40B4-BE49-F238E27FC236}">
                  <a16:creationId xmlns:a16="http://schemas.microsoft.com/office/drawing/2014/main" id="{6557D4F4-E3E1-4E23-A478-305C700577C0}"/>
                </a:ext>
              </a:extLst>
            </p:cNvPr>
            <p:cNvSpPr/>
            <p:nvPr/>
          </p:nvSpPr>
          <p:spPr>
            <a:xfrm>
              <a:off x="929947" y="3402614"/>
              <a:ext cx="272717" cy="272717"/>
            </a:xfrm>
            <a:prstGeom prst="ellipse">
              <a:avLst/>
            </a:prstGeom>
            <a:solidFill>
              <a:srgbClr val="0F6FC6"/>
            </a:solidFill>
            <a:ln w="12700">
              <a:miter lim="400000"/>
            </a:ln>
          </p:spPr>
          <p:txBody>
            <a:bodyPr lIns="45719" rIns="45719" anchor="ctr"/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4" name="Lorem ipsum dolor sit amet, consectetur adipiscing elit. Aliquam in pulvinar diam. Donec dictum porttitor diam eu tempor.…">
              <a:extLst>
                <a:ext uri="{FF2B5EF4-FFF2-40B4-BE49-F238E27FC236}">
                  <a16:creationId xmlns:a16="http://schemas.microsoft.com/office/drawing/2014/main" id="{1EA3B139-8CA8-4A8E-8D09-599670EA7550}"/>
                </a:ext>
              </a:extLst>
            </p:cNvPr>
            <p:cNvSpPr txBox="1"/>
            <p:nvPr/>
          </p:nvSpPr>
          <p:spPr>
            <a:xfrm>
              <a:off x="363187" y="3357221"/>
              <a:ext cx="654878" cy="36965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tIns="0" rIns="45719">
              <a:sp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>
                <a:lnSpc>
                  <a:spcPct val="150000"/>
                </a:lnSpc>
                <a:defRPr sz="1600">
                  <a:solidFill>
                    <a:srgbClr val="A6A6A6"/>
                  </a:solidFill>
                  <a:latin typeface="Lato Regular"/>
                  <a:ea typeface="Lato Regular"/>
                  <a:cs typeface="Lato Regular"/>
                </a:defRPr>
              </a:lvl1pPr>
            </a:lstStyle>
            <a:p>
              <a:r>
                <a:rPr lang="pt-BR" dirty="0"/>
                <a:t>2017</a:t>
              </a:r>
              <a:endParaRPr dirty="0"/>
            </a:p>
          </p:txBody>
        </p:sp>
        <p:sp>
          <p:nvSpPr>
            <p:cNvPr id="39" name="Lorem ipsum dolor sit amet, consectetur adipiscing elit. Aliquam in pulvinar diam. Donec dictum porttitor diam eu tempor.">
              <a:extLst>
                <a:ext uri="{FF2B5EF4-FFF2-40B4-BE49-F238E27FC236}">
                  <a16:creationId xmlns:a16="http://schemas.microsoft.com/office/drawing/2014/main" id="{1339A602-A556-4547-8019-B7D1B2255D58}"/>
                </a:ext>
              </a:extLst>
            </p:cNvPr>
            <p:cNvSpPr txBox="1"/>
            <p:nvPr/>
          </p:nvSpPr>
          <p:spPr>
            <a:xfrm>
              <a:off x="1312789" y="3372382"/>
              <a:ext cx="4634128" cy="33855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45719" rIns="45719">
              <a:spAutoFit/>
            </a:bodyPr>
            <a:lstStyle>
              <a:lvl1pPr>
                <a:lnSpc>
                  <a:spcPct val="150000"/>
                </a:lnSpc>
                <a:defRPr sz="1400">
                  <a:solidFill>
                    <a:srgbClr val="233C81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pt-BR" sz="1600" dirty="0"/>
                <a:t>SNISB entra em operação</a:t>
              </a:r>
              <a:endParaRPr sz="1600" dirty="0"/>
            </a:p>
          </p:txBody>
        </p:sp>
      </p:grpSp>
      <p:grpSp>
        <p:nvGrpSpPr>
          <p:cNvPr id="6" name="Agrupar 5">
            <a:extLst>
              <a:ext uri="{FF2B5EF4-FFF2-40B4-BE49-F238E27FC236}">
                <a16:creationId xmlns:a16="http://schemas.microsoft.com/office/drawing/2014/main" id="{AF29910D-B792-4087-9073-19EE923AE5BE}"/>
              </a:ext>
            </a:extLst>
          </p:cNvPr>
          <p:cNvGrpSpPr/>
          <p:nvPr/>
        </p:nvGrpSpPr>
        <p:grpSpPr>
          <a:xfrm>
            <a:off x="419239" y="4917943"/>
            <a:ext cx="5545838" cy="592488"/>
            <a:chOff x="419239" y="4917943"/>
            <a:chExt cx="5545838" cy="592488"/>
          </a:xfrm>
        </p:grpSpPr>
        <p:sp>
          <p:nvSpPr>
            <p:cNvPr id="28" name="Lorem ipsum dolor sit amet, consectetur adipiscing elit. Aliquam in pulvinar diam. Donec dictum porttitor diam eu tempor.">
              <a:extLst>
                <a:ext uri="{FF2B5EF4-FFF2-40B4-BE49-F238E27FC236}">
                  <a16:creationId xmlns:a16="http://schemas.microsoft.com/office/drawing/2014/main" id="{B52F9112-0395-4618-903B-B8C6AFB78696}"/>
                </a:ext>
              </a:extLst>
            </p:cNvPr>
            <p:cNvSpPr txBox="1"/>
            <p:nvPr/>
          </p:nvSpPr>
          <p:spPr>
            <a:xfrm>
              <a:off x="1330949" y="4925656"/>
              <a:ext cx="4634128" cy="58477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45719" rIns="45719">
              <a:spAutoFit/>
            </a:bodyPr>
            <a:lstStyle>
              <a:lvl1pPr>
                <a:lnSpc>
                  <a:spcPct val="150000"/>
                </a:lnSpc>
                <a:defRPr sz="1400">
                  <a:solidFill>
                    <a:srgbClr val="233C81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pt-BR" sz="1600" dirty="0"/>
                <a:t>Contratada consultoria UX-UI para melhorar a experiência dos usuários</a:t>
              </a:r>
              <a:endParaRPr sz="1600" dirty="0"/>
            </a:p>
          </p:txBody>
        </p:sp>
        <p:sp>
          <p:nvSpPr>
            <p:cNvPr id="31" name="Circle">
              <a:extLst>
                <a:ext uri="{FF2B5EF4-FFF2-40B4-BE49-F238E27FC236}">
                  <a16:creationId xmlns:a16="http://schemas.microsoft.com/office/drawing/2014/main" id="{DC12EC77-ABE4-4A31-9C1B-60A5018F5403}"/>
                </a:ext>
              </a:extLst>
            </p:cNvPr>
            <p:cNvSpPr/>
            <p:nvPr/>
          </p:nvSpPr>
          <p:spPr>
            <a:xfrm>
              <a:off x="939423" y="4971490"/>
              <a:ext cx="272717" cy="272718"/>
            </a:xfrm>
            <a:prstGeom prst="ellipse">
              <a:avLst/>
            </a:prstGeom>
            <a:solidFill>
              <a:srgbClr val="0F6FC6"/>
            </a:solidFill>
            <a:ln w="12700">
              <a:miter lim="400000"/>
            </a:ln>
          </p:spPr>
          <p:txBody>
            <a:bodyPr lIns="45719" rIns="45719" anchor="ctr"/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6" name="Lorem ipsum dolor sit amet, consectetur adipiscing elit. Aliquam in pulvinar diam. Donec dictum porttitor diam eu tempor.…">
              <a:extLst>
                <a:ext uri="{FF2B5EF4-FFF2-40B4-BE49-F238E27FC236}">
                  <a16:creationId xmlns:a16="http://schemas.microsoft.com/office/drawing/2014/main" id="{D6575FD7-D51E-499F-A647-5BB44B87BBFC}"/>
                </a:ext>
              </a:extLst>
            </p:cNvPr>
            <p:cNvSpPr txBox="1"/>
            <p:nvPr/>
          </p:nvSpPr>
          <p:spPr>
            <a:xfrm>
              <a:off x="419239" y="4917943"/>
              <a:ext cx="654878" cy="39619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72000">
              <a:sp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>
                <a:lnSpc>
                  <a:spcPct val="150000"/>
                </a:lnSpc>
                <a:defRPr sz="1600">
                  <a:solidFill>
                    <a:srgbClr val="A6A6A6"/>
                  </a:solidFill>
                  <a:latin typeface="Lato Regular"/>
                  <a:ea typeface="Lato Regular"/>
                  <a:cs typeface="Lato Regular"/>
                </a:defRPr>
              </a:lvl1pPr>
            </a:lstStyle>
            <a:p>
              <a:r>
                <a:rPr lang="pt-BR" dirty="0"/>
                <a:t>2020</a:t>
              </a:r>
              <a:endParaRPr dirty="0"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4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" grpId="3" animBg="1" advAuto="0"/>
      <p:bldP spid="451" grpId="2" animBg="1" advAuto="0"/>
      <p:bldP spid="13" grpId="0" animBg="1" advAuto="0"/>
      <p:bldP spid="14" grpId="0" animBg="1" advAuto="0"/>
      <p:bldP spid="17" grpId="0" animBg="1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5" name="bg-branco.jpg" descr="bg-branc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213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456" name="Rectangle"/>
          <p:cNvSpPr/>
          <p:nvPr/>
        </p:nvSpPr>
        <p:spPr>
          <a:xfrm>
            <a:off x="-1" y="-1599059"/>
            <a:ext cx="7501890" cy="3564633"/>
          </a:xfrm>
          <a:prstGeom prst="rect">
            <a:avLst/>
          </a:prstGeom>
          <a:solidFill>
            <a:srgbClr val="233C8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57" name="TÍTULO…"/>
          <p:cNvSpPr txBox="1"/>
          <p:nvPr/>
        </p:nvSpPr>
        <p:spPr>
          <a:xfrm>
            <a:off x="282399" y="367843"/>
            <a:ext cx="2557886" cy="12003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 sz="36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pPr>
            <a:r>
              <a:rPr lang="pt-BR" dirty="0"/>
              <a:t>Por que um novo SNISB?</a:t>
            </a:r>
            <a:r>
              <a:rPr dirty="0"/>
              <a:t> </a:t>
            </a:r>
          </a:p>
        </p:txBody>
      </p:sp>
      <p:sp>
        <p:nvSpPr>
          <p:cNvPr id="458" name="TÍTULO"/>
          <p:cNvSpPr txBox="1"/>
          <p:nvPr/>
        </p:nvSpPr>
        <p:spPr>
          <a:xfrm>
            <a:off x="1333218" y="2633604"/>
            <a:ext cx="6107492" cy="37093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1400">
                <a:solidFill>
                  <a:srgbClr val="2591D0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pPr>
              <a:lnSpc>
                <a:spcPct val="150000"/>
              </a:lnSpc>
            </a:pPr>
            <a:r>
              <a:rPr lang="pt-BR" sz="3200" dirty="0"/>
              <a:t>Desempenho</a:t>
            </a:r>
          </a:p>
          <a:p>
            <a:pPr>
              <a:lnSpc>
                <a:spcPct val="150000"/>
              </a:lnSpc>
            </a:pPr>
            <a:r>
              <a:rPr lang="pt-BR" sz="3200" dirty="0"/>
              <a:t>Estabilidade</a:t>
            </a:r>
          </a:p>
          <a:p>
            <a:pPr>
              <a:lnSpc>
                <a:spcPct val="150000"/>
              </a:lnSpc>
            </a:pPr>
            <a:r>
              <a:rPr lang="pt-BR" sz="3200" dirty="0"/>
              <a:t>Usabilidade</a:t>
            </a:r>
          </a:p>
          <a:p>
            <a:pPr>
              <a:lnSpc>
                <a:spcPct val="150000"/>
              </a:lnSpc>
            </a:pPr>
            <a:r>
              <a:rPr lang="pt-BR" sz="3200" dirty="0"/>
              <a:t>Dispositivos móveis</a:t>
            </a:r>
          </a:p>
          <a:p>
            <a:pPr>
              <a:lnSpc>
                <a:spcPct val="150000"/>
              </a:lnSpc>
            </a:pPr>
            <a:r>
              <a:rPr lang="pt-BR" sz="3200" dirty="0"/>
              <a:t>Complexidade da base de dados </a:t>
            </a:r>
            <a:endParaRPr sz="3200" dirty="0"/>
          </a:p>
        </p:txBody>
      </p:sp>
      <p:pic>
        <p:nvPicPr>
          <p:cNvPr id="461" name="shutterstock_576627958.jpg" descr="shutterstock_576627958.jpg"/>
          <p:cNvPicPr>
            <a:picLocks noChangeAspect="1"/>
          </p:cNvPicPr>
          <p:nvPr/>
        </p:nvPicPr>
        <p:blipFill>
          <a:blip r:embed="rId3"/>
          <a:srcRect t="4"/>
          <a:stretch>
            <a:fillRect/>
          </a:stretch>
        </p:blipFill>
        <p:spPr>
          <a:xfrm>
            <a:off x="2482208" y="-3256529"/>
            <a:ext cx="10385191" cy="68795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406" extrusionOk="0">
                <a:moveTo>
                  <a:pt x="21600" y="20406"/>
                </a:moveTo>
                <a:lnTo>
                  <a:pt x="20713" y="20406"/>
                </a:lnTo>
                <a:cubicBezTo>
                  <a:pt x="19265" y="19485"/>
                  <a:pt x="17631" y="19178"/>
                  <a:pt x="16014" y="19348"/>
                </a:cubicBezTo>
                <a:cubicBezTo>
                  <a:pt x="12885" y="19676"/>
                  <a:pt x="9578" y="21600"/>
                  <a:pt x="6921" y="19122"/>
                </a:cubicBezTo>
                <a:cubicBezTo>
                  <a:pt x="5685" y="17970"/>
                  <a:pt x="4951" y="16069"/>
                  <a:pt x="4053" y="14407"/>
                </a:cubicBezTo>
                <a:cubicBezTo>
                  <a:pt x="3163" y="12758"/>
                  <a:pt x="2092" y="11323"/>
                  <a:pt x="875" y="10173"/>
                </a:cubicBezTo>
                <a:cubicBezTo>
                  <a:pt x="591" y="9904"/>
                  <a:pt x="298" y="9652"/>
                  <a:pt x="0" y="9417"/>
                </a:cubicBezTo>
                <a:lnTo>
                  <a:pt x="0" y="6766"/>
                </a:lnTo>
                <a:lnTo>
                  <a:pt x="16175" y="0"/>
                </a:lnTo>
                <a:lnTo>
                  <a:pt x="18476" y="0"/>
                </a:lnTo>
                <a:lnTo>
                  <a:pt x="21600" y="15261"/>
                </a:lnTo>
                <a:lnTo>
                  <a:pt x="21600" y="20406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462" name="Shape"/>
          <p:cNvSpPr/>
          <p:nvPr/>
        </p:nvSpPr>
        <p:spPr>
          <a:xfrm rot="9824962" flipH="1">
            <a:off x="2144035" y="-2028705"/>
            <a:ext cx="10477337" cy="83532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554"/>
                </a:moveTo>
                <a:cubicBezTo>
                  <a:pt x="1075" y="20689"/>
                  <a:pt x="2041" y="19628"/>
                  <a:pt x="2865" y="18405"/>
                </a:cubicBezTo>
                <a:cubicBezTo>
                  <a:pt x="3799" y="17019"/>
                  <a:pt x="4539" y="15445"/>
                  <a:pt x="5066" y="13755"/>
                </a:cubicBezTo>
                <a:cubicBezTo>
                  <a:pt x="5597" y="12052"/>
                  <a:pt x="5926" y="10206"/>
                  <a:pt x="6877" y="8812"/>
                </a:cubicBezTo>
                <a:cubicBezTo>
                  <a:pt x="8925" y="5813"/>
                  <a:pt x="12446" y="6273"/>
                  <a:pt x="15487" y="5459"/>
                </a:cubicBezTo>
                <a:cubicBezTo>
                  <a:pt x="17704" y="4866"/>
                  <a:pt x="19772" y="3470"/>
                  <a:pt x="21066" y="1140"/>
                </a:cubicBezTo>
                <a:cubicBezTo>
                  <a:pt x="21267" y="778"/>
                  <a:pt x="21445" y="397"/>
                  <a:pt x="21600" y="0"/>
                </a:cubicBezTo>
                <a:lnTo>
                  <a:pt x="21593" y="21600"/>
                </a:lnTo>
                <a:lnTo>
                  <a:pt x="0" y="21554"/>
                </a:lnTo>
                <a:close/>
              </a:path>
            </a:pathLst>
          </a:custGeom>
          <a:solidFill>
            <a:srgbClr val="82B3DD"/>
          </a:solidFill>
          <a:ln w="12700">
            <a:miter lim="400000"/>
          </a:ln>
        </p:spPr>
        <p:txBody>
          <a:bodyPr lIns="0" tIns="0" rIns="0" bIns="0"/>
          <a:lstStyle/>
          <a:p>
            <a:endParaRPr/>
          </a:p>
        </p:txBody>
      </p:sp>
      <p:sp>
        <p:nvSpPr>
          <p:cNvPr id="463" name="Shape"/>
          <p:cNvSpPr/>
          <p:nvPr/>
        </p:nvSpPr>
        <p:spPr>
          <a:xfrm rot="9824962" flipH="1">
            <a:off x="2194835" y="-2193805"/>
            <a:ext cx="10477337" cy="83532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554"/>
                </a:moveTo>
                <a:cubicBezTo>
                  <a:pt x="1075" y="20689"/>
                  <a:pt x="2041" y="19628"/>
                  <a:pt x="2865" y="18405"/>
                </a:cubicBezTo>
                <a:cubicBezTo>
                  <a:pt x="3799" y="17019"/>
                  <a:pt x="4539" y="15445"/>
                  <a:pt x="5066" y="13755"/>
                </a:cubicBezTo>
                <a:cubicBezTo>
                  <a:pt x="5597" y="12052"/>
                  <a:pt x="5926" y="10206"/>
                  <a:pt x="6877" y="8812"/>
                </a:cubicBezTo>
                <a:cubicBezTo>
                  <a:pt x="8925" y="5813"/>
                  <a:pt x="12446" y="6273"/>
                  <a:pt x="15487" y="5459"/>
                </a:cubicBezTo>
                <a:cubicBezTo>
                  <a:pt x="17704" y="4866"/>
                  <a:pt x="19772" y="3470"/>
                  <a:pt x="21066" y="1140"/>
                </a:cubicBezTo>
                <a:cubicBezTo>
                  <a:pt x="21267" y="778"/>
                  <a:pt x="21445" y="397"/>
                  <a:pt x="21600" y="0"/>
                </a:cubicBezTo>
                <a:lnTo>
                  <a:pt x="21593" y="21600"/>
                </a:lnTo>
                <a:lnTo>
                  <a:pt x="0" y="21554"/>
                </a:lnTo>
                <a:close/>
              </a:path>
            </a:pathLst>
          </a:custGeom>
          <a:solidFill>
            <a:srgbClr val="2790CF"/>
          </a:solidFill>
          <a:ln w="12700">
            <a:miter lim="400000"/>
          </a:ln>
        </p:spPr>
        <p:txBody>
          <a:bodyPr lIns="0" tIns="0" rIns="0" bIns="0"/>
          <a:lstStyle/>
          <a:p>
            <a:endParaRPr/>
          </a:p>
        </p:txBody>
      </p:sp>
      <p:sp>
        <p:nvSpPr>
          <p:cNvPr id="464" name="Shape"/>
          <p:cNvSpPr/>
          <p:nvPr/>
        </p:nvSpPr>
        <p:spPr>
          <a:xfrm rot="9824962" flipH="1">
            <a:off x="2258335" y="-2346205"/>
            <a:ext cx="10477337" cy="83532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554"/>
                </a:moveTo>
                <a:cubicBezTo>
                  <a:pt x="1075" y="20689"/>
                  <a:pt x="2041" y="19628"/>
                  <a:pt x="2865" y="18405"/>
                </a:cubicBezTo>
                <a:cubicBezTo>
                  <a:pt x="3799" y="17019"/>
                  <a:pt x="4539" y="15445"/>
                  <a:pt x="5066" y="13755"/>
                </a:cubicBezTo>
                <a:cubicBezTo>
                  <a:pt x="5597" y="12052"/>
                  <a:pt x="5926" y="10206"/>
                  <a:pt x="6877" y="8812"/>
                </a:cubicBezTo>
                <a:cubicBezTo>
                  <a:pt x="8925" y="5813"/>
                  <a:pt x="12446" y="6273"/>
                  <a:pt x="15487" y="5459"/>
                </a:cubicBezTo>
                <a:cubicBezTo>
                  <a:pt x="17704" y="4866"/>
                  <a:pt x="19772" y="3470"/>
                  <a:pt x="21066" y="1140"/>
                </a:cubicBezTo>
                <a:cubicBezTo>
                  <a:pt x="21267" y="778"/>
                  <a:pt x="21445" y="397"/>
                  <a:pt x="21600" y="0"/>
                </a:cubicBezTo>
                <a:lnTo>
                  <a:pt x="21593" y="21600"/>
                </a:lnTo>
                <a:lnTo>
                  <a:pt x="0" y="21554"/>
                </a:lnTo>
                <a:close/>
              </a:path>
            </a:pathLst>
          </a:custGeom>
          <a:solidFill>
            <a:srgbClr val="263B80"/>
          </a:solidFill>
          <a:ln w="12700">
            <a:miter lim="400000"/>
          </a:ln>
        </p:spPr>
        <p:txBody>
          <a:bodyPr lIns="0" tIns="0" rIns="0" bIns="0"/>
          <a:lstStyle/>
          <a:p>
            <a:endParaRPr/>
          </a:p>
        </p:txBody>
      </p:sp>
      <p:pic>
        <p:nvPicPr>
          <p:cNvPr id="465" name="shutterstock_1455744926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9" t="9391" r="21882" b="8258"/>
          <a:stretch/>
        </p:blipFill>
        <p:spPr>
          <a:xfrm rot="21600000">
            <a:off x="3383622" y="21214"/>
            <a:ext cx="8809671" cy="3024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9245" extrusionOk="0">
                <a:moveTo>
                  <a:pt x="21600" y="18513"/>
                </a:moveTo>
                <a:cubicBezTo>
                  <a:pt x="20168" y="17383"/>
                  <a:pt x="18618" y="17021"/>
                  <a:pt x="17082" y="17290"/>
                </a:cubicBezTo>
                <a:cubicBezTo>
                  <a:pt x="13491" y="17919"/>
                  <a:pt x="9696" y="21600"/>
                  <a:pt x="6646" y="16859"/>
                </a:cubicBezTo>
                <a:cubicBezTo>
                  <a:pt x="5228" y="14655"/>
                  <a:pt x="4385" y="11018"/>
                  <a:pt x="3356" y="7838"/>
                </a:cubicBezTo>
                <a:cubicBezTo>
                  <a:pt x="2406" y="4906"/>
                  <a:pt x="1276" y="2333"/>
                  <a:pt x="0" y="216"/>
                </a:cubicBezTo>
                <a:lnTo>
                  <a:pt x="0" y="0"/>
                </a:lnTo>
                <a:lnTo>
                  <a:pt x="21600" y="0"/>
                </a:lnTo>
                <a:lnTo>
                  <a:pt x="21600" y="18513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11" name="Circle">
            <a:extLst>
              <a:ext uri="{FF2B5EF4-FFF2-40B4-BE49-F238E27FC236}">
                <a16:creationId xmlns:a16="http://schemas.microsoft.com/office/drawing/2014/main" id="{BEAC2C67-3094-4447-ADC3-07832ECB80EC}"/>
              </a:ext>
            </a:extLst>
          </p:cNvPr>
          <p:cNvSpPr/>
          <p:nvPr/>
        </p:nvSpPr>
        <p:spPr>
          <a:xfrm>
            <a:off x="748753" y="2958835"/>
            <a:ext cx="272717" cy="272717"/>
          </a:xfrm>
          <a:prstGeom prst="ellipse">
            <a:avLst/>
          </a:prstGeom>
          <a:solidFill>
            <a:srgbClr val="0F6FC6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" name="Circle">
            <a:extLst>
              <a:ext uri="{FF2B5EF4-FFF2-40B4-BE49-F238E27FC236}">
                <a16:creationId xmlns:a16="http://schemas.microsoft.com/office/drawing/2014/main" id="{A4B5C5E5-4721-4F6A-B60D-01B759393519}"/>
              </a:ext>
            </a:extLst>
          </p:cNvPr>
          <p:cNvSpPr/>
          <p:nvPr/>
        </p:nvSpPr>
        <p:spPr>
          <a:xfrm>
            <a:off x="748752" y="5166398"/>
            <a:ext cx="272717" cy="272717"/>
          </a:xfrm>
          <a:prstGeom prst="ellipse">
            <a:avLst/>
          </a:prstGeom>
          <a:solidFill>
            <a:srgbClr val="0F6FC6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3" name="Circle">
            <a:extLst>
              <a:ext uri="{FF2B5EF4-FFF2-40B4-BE49-F238E27FC236}">
                <a16:creationId xmlns:a16="http://schemas.microsoft.com/office/drawing/2014/main" id="{2A105CCF-5E57-4CC6-9B20-2522A8678729}"/>
              </a:ext>
            </a:extLst>
          </p:cNvPr>
          <p:cNvSpPr/>
          <p:nvPr/>
        </p:nvSpPr>
        <p:spPr>
          <a:xfrm>
            <a:off x="748754" y="4418405"/>
            <a:ext cx="272717" cy="272717"/>
          </a:xfrm>
          <a:prstGeom prst="ellipse">
            <a:avLst/>
          </a:prstGeom>
          <a:solidFill>
            <a:srgbClr val="0F6FC6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4" name="Circle">
            <a:extLst>
              <a:ext uri="{FF2B5EF4-FFF2-40B4-BE49-F238E27FC236}">
                <a16:creationId xmlns:a16="http://schemas.microsoft.com/office/drawing/2014/main" id="{B3CCB1F6-8647-4D63-BBA9-A44929E32A8C}"/>
              </a:ext>
            </a:extLst>
          </p:cNvPr>
          <p:cNvSpPr/>
          <p:nvPr/>
        </p:nvSpPr>
        <p:spPr>
          <a:xfrm>
            <a:off x="748752" y="3678813"/>
            <a:ext cx="272717" cy="272717"/>
          </a:xfrm>
          <a:prstGeom prst="ellipse">
            <a:avLst/>
          </a:prstGeom>
          <a:solidFill>
            <a:srgbClr val="0F6FC6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5" name="Circle">
            <a:extLst>
              <a:ext uri="{FF2B5EF4-FFF2-40B4-BE49-F238E27FC236}">
                <a16:creationId xmlns:a16="http://schemas.microsoft.com/office/drawing/2014/main" id="{ECBD46B5-70C7-4903-9D8E-AC494F651AA4}"/>
              </a:ext>
            </a:extLst>
          </p:cNvPr>
          <p:cNvSpPr/>
          <p:nvPr/>
        </p:nvSpPr>
        <p:spPr>
          <a:xfrm>
            <a:off x="748752" y="5880773"/>
            <a:ext cx="272717" cy="272717"/>
          </a:xfrm>
          <a:prstGeom prst="ellipse">
            <a:avLst/>
          </a:prstGeom>
          <a:solidFill>
            <a:srgbClr val="0F6FC6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800"/>
                                        <p:tgtEl>
                                          <p:spTgt spid="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6" grpId="1" animBg="1" advAuto="0"/>
      <p:bldP spid="457" grpId="2" animBg="1" advAuto="0"/>
      <p:bldP spid="458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CHAMADA Subtítulo"/>
          <p:cNvSpPr txBox="1"/>
          <p:nvPr/>
        </p:nvSpPr>
        <p:spPr>
          <a:xfrm>
            <a:off x="704353" y="601372"/>
            <a:ext cx="3075255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 sz="3600">
                <a:solidFill>
                  <a:srgbClr val="0F6FC6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pPr>
            <a:r>
              <a:rPr lang="pt-BR" sz="3200" dirty="0"/>
              <a:t>Manutenções</a:t>
            </a:r>
            <a:endParaRPr sz="3200" dirty="0">
              <a:solidFill>
                <a:srgbClr val="BFBFBF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479" name="#AÁguaÉUmaSó"/>
          <p:cNvSpPr txBox="1"/>
          <p:nvPr/>
        </p:nvSpPr>
        <p:spPr>
          <a:xfrm>
            <a:off x="9472340" y="6052128"/>
            <a:ext cx="2329486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000">
                <a:solidFill>
                  <a:srgbClr val="FFFFFF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lvl1pPr>
          </a:lstStyle>
          <a:p>
            <a:r>
              <a:t>#AÁguaÉUmaSó</a:t>
            </a:r>
          </a:p>
        </p:txBody>
      </p:sp>
      <p:sp>
        <p:nvSpPr>
          <p:cNvPr id="14" name="Shape">
            <a:extLst>
              <a:ext uri="{FF2B5EF4-FFF2-40B4-BE49-F238E27FC236}">
                <a16:creationId xmlns:a16="http://schemas.microsoft.com/office/drawing/2014/main" id="{946FEB10-63F2-43DE-9F6D-8B393C3D3CED}"/>
              </a:ext>
            </a:extLst>
          </p:cNvPr>
          <p:cNvSpPr/>
          <p:nvPr/>
        </p:nvSpPr>
        <p:spPr>
          <a:xfrm>
            <a:off x="4018051" y="3211204"/>
            <a:ext cx="8192869" cy="3646796"/>
          </a:xfrm>
          <a:custGeom>
            <a:avLst/>
            <a:gdLst>
              <a:gd name="connsiteX0" fmla="*/ 0 w 21600"/>
              <a:gd name="connsiteY0" fmla="*/ 21554 h 21600"/>
              <a:gd name="connsiteX1" fmla="*/ 2865 w 21600"/>
              <a:gd name="connsiteY1" fmla="*/ 18405 h 21600"/>
              <a:gd name="connsiteX2" fmla="*/ 5066 w 21600"/>
              <a:gd name="connsiteY2" fmla="*/ 13755 h 21600"/>
              <a:gd name="connsiteX3" fmla="*/ 9444 w 21600"/>
              <a:gd name="connsiteY3" fmla="*/ 7490 h 21600"/>
              <a:gd name="connsiteX4" fmla="*/ 15487 w 21600"/>
              <a:gd name="connsiteY4" fmla="*/ 5459 h 21600"/>
              <a:gd name="connsiteX5" fmla="*/ 21066 w 21600"/>
              <a:gd name="connsiteY5" fmla="*/ 1140 h 21600"/>
              <a:gd name="connsiteX6" fmla="*/ 21600 w 21600"/>
              <a:gd name="connsiteY6" fmla="*/ 0 h 21600"/>
              <a:gd name="connsiteX7" fmla="*/ 21593 w 21600"/>
              <a:gd name="connsiteY7" fmla="*/ 21600 h 21600"/>
              <a:gd name="connsiteX8" fmla="*/ 0 w 21600"/>
              <a:gd name="connsiteY8" fmla="*/ 21554 h 21600"/>
              <a:gd name="connsiteX0" fmla="*/ 0 w 21600"/>
              <a:gd name="connsiteY0" fmla="*/ 21554 h 21600"/>
              <a:gd name="connsiteX1" fmla="*/ 2865 w 21600"/>
              <a:gd name="connsiteY1" fmla="*/ 18405 h 21600"/>
              <a:gd name="connsiteX2" fmla="*/ 5066 w 21600"/>
              <a:gd name="connsiteY2" fmla="*/ 13755 h 21600"/>
              <a:gd name="connsiteX3" fmla="*/ 9444 w 21600"/>
              <a:gd name="connsiteY3" fmla="*/ 7490 h 21600"/>
              <a:gd name="connsiteX4" fmla="*/ 15487 w 21600"/>
              <a:gd name="connsiteY4" fmla="*/ 5459 h 21600"/>
              <a:gd name="connsiteX5" fmla="*/ 21066 w 21600"/>
              <a:gd name="connsiteY5" fmla="*/ 1140 h 21600"/>
              <a:gd name="connsiteX6" fmla="*/ 21600 w 21600"/>
              <a:gd name="connsiteY6" fmla="*/ 0 h 21600"/>
              <a:gd name="connsiteX7" fmla="*/ 21593 w 21600"/>
              <a:gd name="connsiteY7" fmla="*/ 21600 h 21600"/>
              <a:gd name="connsiteX8" fmla="*/ 0 w 21600"/>
              <a:gd name="connsiteY8" fmla="*/ 21554 h 21600"/>
              <a:gd name="connsiteX0" fmla="*/ 0 w 21600"/>
              <a:gd name="connsiteY0" fmla="*/ 21554 h 21600"/>
              <a:gd name="connsiteX1" fmla="*/ 2865 w 21600"/>
              <a:gd name="connsiteY1" fmla="*/ 18405 h 21600"/>
              <a:gd name="connsiteX2" fmla="*/ 5066 w 21600"/>
              <a:gd name="connsiteY2" fmla="*/ 13755 h 21600"/>
              <a:gd name="connsiteX3" fmla="*/ 9444 w 21600"/>
              <a:gd name="connsiteY3" fmla="*/ 7490 h 21600"/>
              <a:gd name="connsiteX4" fmla="*/ 15487 w 21600"/>
              <a:gd name="connsiteY4" fmla="*/ 5459 h 21600"/>
              <a:gd name="connsiteX5" fmla="*/ 21066 w 21600"/>
              <a:gd name="connsiteY5" fmla="*/ 1140 h 21600"/>
              <a:gd name="connsiteX6" fmla="*/ 21600 w 21600"/>
              <a:gd name="connsiteY6" fmla="*/ 0 h 21600"/>
              <a:gd name="connsiteX7" fmla="*/ 21593 w 21600"/>
              <a:gd name="connsiteY7" fmla="*/ 21600 h 21600"/>
              <a:gd name="connsiteX8" fmla="*/ 0 w 21600"/>
              <a:gd name="connsiteY8" fmla="*/ 21554 h 21600"/>
              <a:gd name="connsiteX0" fmla="*/ 0 w 21600"/>
              <a:gd name="connsiteY0" fmla="*/ 21554 h 21600"/>
              <a:gd name="connsiteX1" fmla="*/ 2865 w 21600"/>
              <a:gd name="connsiteY1" fmla="*/ 18405 h 21600"/>
              <a:gd name="connsiteX2" fmla="*/ 5066 w 21600"/>
              <a:gd name="connsiteY2" fmla="*/ 13755 h 21600"/>
              <a:gd name="connsiteX3" fmla="*/ 9444 w 21600"/>
              <a:gd name="connsiteY3" fmla="*/ 7490 h 21600"/>
              <a:gd name="connsiteX4" fmla="*/ 15487 w 21600"/>
              <a:gd name="connsiteY4" fmla="*/ 5459 h 21600"/>
              <a:gd name="connsiteX5" fmla="*/ 21066 w 21600"/>
              <a:gd name="connsiteY5" fmla="*/ 1140 h 21600"/>
              <a:gd name="connsiteX6" fmla="*/ 21600 w 21600"/>
              <a:gd name="connsiteY6" fmla="*/ 0 h 21600"/>
              <a:gd name="connsiteX7" fmla="*/ 21593 w 21600"/>
              <a:gd name="connsiteY7" fmla="*/ 21600 h 21600"/>
              <a:gd name="connsiteX8" fmla="*/ 0 w 21600"/>
              <a:gd name="connsiteY8" fmla="*/ 21554 h 21600"/>
              <a:gd name="connsiteX0" fmla="*/ 0 w 21600"/>
              <a:gd name="connsiteY0" fmla="*/ 21554 h 21600"/>
              <a:gd name="connsiteX1" fmla="*/ 2865 w 21600"/>
              <a:gd name="connsiteY1" fmla="*/ 18405 h 21600"/>
              <a:gd name="connsiteX2" fmla="*/ 6325 w 21600"/>
              <a:gd name="connsiteY2" fmla="*/ 12962 h 21600"/>
              <a:gd name="connsiteX3" fmla="*/ 9444 w 21600"/>
              <a:gd name="connsiteY3" fmla="*/ 7490 h 21600"/>
              <a:gd name="connsiteX4" fmla="*/ 15487 w 21600"/>
              <a:gd name="connsiteY4" fmla="*/ 5459 h 21600"/>
              <a:gd name="connsiteX5" fmla="*/ 21066 w 21600"/>
              <a:gd name="connsiteY5" fmla="*/ 1140 h 21600"/>
              <a:gd name="connsiteX6" fmla="*/ 21600 w 21600"/>
              <a:gd name="connsiteY6" fmla="*/ 0 h 21600"/>
              <a:gd name="connsiteX7" fmla="*/ 21593 w 21600"/>
              <a:gd name="connsiteY7" fmla="*/ 21600 h 21600"/>
              <a:gd name="connsiteX8" fmla="*/ 0 w 21600"/>
              <a:gd name="connsiteY8" fmla="*/ 21554 h 21600"/>
              <a:gd name="connsiteX0" fmla="*/ 0 w 21685"/>
              <a:gd name="connsiteY0" fmla="*/ 25255 h 25301"/>
              <a:gd name="connsiteX1" fmla="*/ 2865 w 21685"/>
              <a:gd name="connsiteY1" fmla="*/ 22106 h 25301"/>
              <a:gd name="connsiteX2" fmla="*/ 6325 w 21685"/>
              <a:gd name="connsiteY2" fmla="*/ 16663 h 25301"/>
              <a:gd name="connsiteX3" fmla="*/ 9444 w 21685"/>
              <a:gd name="connsiteY3" fmla="*/ 11191 h 25301"/>
              <a:gd name="connsiteX4" fmla="*/ 15487 w 21685"/>
              <a:gd name="connsiteY4" fmla="*/ 9160 h 25301"/>
              <a:gd name="connsiteX5" fmla="*/ 21066 w 21685"/>
              <a:gd name="connsiteY5" fmla="*/ 4841 h 25301"/>
              <a:gd name="connsiteX6" fmla="*/ 21650 w 21685"/>
              <a:gd name="connsiteY6" fmla="*/ 0 h 25301"/>
              <a:gd name="connsiteX7" fmla="*/ 21593 w 21685"/>
              <a:gd name="connsiteY7" fmla="*/ 25301 h 25301"/>
              <a:gd name="connsiteX8" fmla="*/ 0 w 21685"/>
              <a:gd name="connsiteY8" fmla="*/ 25255 h 25301"/>
              <a:gd name="connsiteX0" fmla="*/ 0 w 21650"/>
              <a:gd name="connsiteY0" fmla="*/ 25255 h 25301"/>
              <a:gd name="connsiteX1" fmla="*/ 2865 w 21650"/>
              <a:gd name="connsiteY1" fmla="*/ 22106 h 25301"/>
              <a:gd name="connsiteX2" fmla="*/ 6325 w 21650"/>
              <a:gd name="connsiteY2" fmla="*/ 16663 h 25301"/>
              <a:gd name="connsiteX3" fmla="*/ 9444 w 21650"/>
              <a:gd name="connsiteY3" fmla="*/ 11191 h 25301"/>
              <a:gd name="connsiteX4" fmla="*/ 15487 w 21650"/>
              <a:gd name="connsiteY4" fmla="*/ 9160 h 25301"/>
              <a:gd name="connsiteX5" fmla="*/ 21066 w 21650"/>
              <a:gd name="connsiteY5" fmla="*/ 4841 h 25301"/>
              <a:gd name="connsiteX6" fmla="*/ 21650 w 21650"/>
              <a:gd name="connsiteY6" fmla="*/ 0 h 25301"/>
              <a:gd name="connsiteX7" fmla="*/ 21593 w 21650"/>
              <a:gd name="connsiteY7" fmla="*/ 25301 h 25301"/>
              <a:gd name="connsiteX8" fmla="*/ 0 w 21650"/>
              <a:gd name="connsiteY8" fmla="*/ 25255 h 25301"/>
              <a:gd name="connsiteX0" fmla="*/ 0 w 21894"/>
              <a:gd name="connsiteY0" fmla="*/ 25255 h 25301"/>
              <a:gd name="connsiteX1" fmla="*/ 2865 w 21894"/>
              <a:gd name="connsiteY1" fmla="*/ 22106 h 25301"/>
              <a:gd name="connsiteX2" fmla="*/ 6325 w 21894"/>
              <a:gd name="connsiteY2" fmla="*/ 16663 h 25301"/>
              <a:gd name="connsiteX3" fmla="*/ 9444 w 21894"/>
              <a:gd name="connsiteY3" fmla="*/ 11191 h 25301"/>
              <a:gd name="connsiteX4" fmla="*/ 15487 w 21894"/>
              <a:gd name="connsiteY4" fmla="*/ 9160 h 25301"/>
              <a:gd name="connsiteX5" fmla="*/ 21066 w 21894"/>
              <a:gd name="connsiteY5" fmla="*/ 4841 h 25301"/>
              <a:gd name="connsiteX6" fmla="*/ 21650 w 21894"/>
              <a:gd name="connsiteY6" fmla="*/ 0 h 25301"/>
              <a:gd name="connsiteX7" fmla="*/ 21593 w 21894"/>
              <a:gd name="connsiteY7" fmla="*/ 25301 h 25301"/>
              <a:gd name="connsiteX8" fmla="*/ 0 w 21894"/>
              <a:gd name="connsiteY8" fmla="*/ 25255 h 25301"/>
              <a:gd name="connsiteX0" fmla="*/ 0 w 21894"/>
              <a:gd name="connsiteY0" fmla="*/ 25255 h 25301"/>
              <a:gd name="connsiteX1" fmla="*/ 2865 w 21894"/>
              <a:gd name="connsiteY1" fmla="*/ 22106 h 25301"/>
              <a:gd name="connsiteX2" fmla="*/ 6325 w 21894"/>
              <a:gd name="connsiteY2" fmla="*/ 16663 h 25301"/>
              <a:gd name="connsiteX3" fmla="*/ 11055 w 21894"/>
              <a:gd name="connsiteY3" fmla="*/ 11323 h 25301"/>
              <a:gd name="connsiteX4" fmla="*/ 15487 w 21894"/>
              <a:gd name="connsiteY4" fmla="*/ 9160 h 25301"/>
              <a:gd name="connsiteX5" fmla="*/ 21066 w 21894"/>
              <a:gd name="connsiteY5" fmla="*/ 4841 h 25301"/>
              <a:gd name="connsiteX6" fmla="*/ 21650 w 21894"/>
              <a:gd name="connsiteY6" fmla="*/ 0 h 25301"/>
              <a:gd name="connsiteX7" fmla="*/ 21593 w 21894"/>
              <a:gd name="connsiteY7" fmla="*/ 25301 h 25301"/>
              <a:gd name="connsiteX8" fmla="*/ 0 w 21894"/>
              <a:gd name="connsiteY8" fmla="*/ 25255 h 25301"/>
              <a:gd name="connsiteX0" fmla="*/ 0 w 21894"/>
              <a:gd name="connsiteY0" fmla="*/ 25255 h 25301"/>
              <a:gd name="connsiteX1" fmla="*/ 2865 w 21894"/>
              <a:gd name="connsiteY1" fmla="*/ 22106 h 25301"/>
              <a:gd name="connsiteX2" fmla="*/ 6325 w 21894"/>
              <a:gd name="connsiteY2" fmla="*/ 16663 h 25301"/>
              <a:gd name="connsiteX3" fmla="*/ 10803 w 21894"/>
              <a:gd name="connsiteY3" fmla="*/ 11984 h 25301"/>
              <a:gd name="connsiteX4" fmla="*/ 15487 w 21894"/>
              <a:gd name="connsiteY4" fmla="*/ 9160 h 25301"/>
              <a:gd name="connsiteX5" fmla="*/ 21066 w 21894"/>
              <a:gd name="connsiteY5" fmla="*/ 4841 h 25301"/>
              <a:gd name="connsiteX6" fmla="*/ 21650 w 21894"/>
              <a:gd name="connsiteY6" fmla="*/ 0 h 25301"/>
              <a:gd name="connsiteX7" fmla="*/ 21593 w 21894"/>
              <a:gd name="connsiteY7" fmla="*/ 25301 h 25301"/>
              <a:gd name="connsiteX8" fmla="*/ 0 w 21894"/>
              <a:gd name="connsiteY8" fmla="*/ 25255 h 25301"/>
              <a:gd name="connsiteX0" fmla="*/ 0 w 21894"/>
              <a:gd name="connsiteY0" fmla="*/ 25255 h 25301"/>
              <a:gd name="connsiteX1" fmla="*/ 2865 w 21894"/>
              <a:gd name="connsiteY1" fmla="*/ 22106 h 25301"/>
              <a:gd name="connsiteX2" fmla="*/ 6325 w 21894"/>
              <a:gd name="connsiteY2" fmla="*/ 16663 h 25301"/>
              <a:gd name="connsiteX3" fmla="*/ 10702 w 21894"/>
              <a:gd name="connsiteY3" fmla="*/ 11455 h 25301"/>
              <a:gd name="connsiteX4" fmla="*/ 15487 w 21894"/>
              <a:gd name="connsiteY4" fmla="*/ 9160 h 25301"/>
              <a:gd name="connsiteX5" fmla="*/ 21066 w 21894"/>
              <a:gd name="connsiteY5" fmla="*/ 4841 h 25301"/>
              <a:gd name="connsiteX6" fmla="*/ 21650 w 21894"/>
              <a:gd name="connsiteY6" fmla="*/ 0 h 25301"/>
              <a:gd name="connsiteX7" fmla="*/ 21593 w 21894"/>
              <a:gd name="connsiteY7" fmla="*/ 25301 h 25301"/>
              <a:gd name="connsiteX8" fmla="*/ 0 w 21894"/>
              <a:gd name="connsiteY8" fmla="*/ 25255 h 25301"/>
              <a:gd name="connsiteX0" fmla="*/ 0 w 21894"/>
              <a:gd name="connsiteY0" fmla="*/ 25255 h 25301"/>
              <a:gd name="connsiteX1" fmla="*/ 2865 w 21894"/>
              <a:gd name="connsiteY1" fmla="*/ 22106 h 25301"/>
              <a:gd name="connsiteX2" fmla="*/ 6325 w 21894"/>
              <a:gd name="connsiteY2" fmla="*/ 16663 h 25301"/>
              <a:gd name="connsiteX3" fmla="*/ 10702 w 21894"/>
              <a:gd name="connsiteY3" fmla="*/ 11455 h 25301"/>
              <a:gd name="connsiteX4" fmla="*/ 15487 w 21894"/>
              <a:gd name="connsiteY4" fmla="*/ 9160 h 25301"/>
              <a:gd name="connsiteX5" fmla="*/ 21066 w 21894"/>
              <a:gd name="connsiteY5" fmla="*/ 4841 h 25301"/>
              <a:gd name="connsiteX6" fmla="*/ 21650 w 21894"/>
              <a:gd name="connsiteY6" fmla="*/ 0 h 25301"/>
              <a:gd name="connsiteX7" fmla="*/ 21593 w 21894"/>
              <a:gd name="connsiteY7" fmla="*/ 25301 h 25301"/>
              <a:gd name="connsiteX8" fmla="*/ 0 w 21894"/>
              <a:gd name="connsiteY8" fmla="*/ 25255 h 25301"/>
              <a:gd name="connsiteX0" fmla="*/ 0 w 21650"/>
              <a:gd name="connsiteY0" fmla="*/ 25255 h 25301"/>
              <a:gd name="connsiteX1" fmla="*/ 2865 w 21650"/>
              <a:gd name="connsiteY1" fmla="*/ 22106 h 25301"/>
              <a:gd name="connsiteX2" fmla="*/ 6325 w 21650"/>
              <a:gd name="connsiteY2" fmla="*/ 16663 h 25301"/>
              <a:gd name="connsiteX3" fmla="*/ 10702 w 21650"/>
              <a:gd name="connsiteY3" fmla="*/ 11455 h 25301"/>
              <a:gd name="connsiteX4" fmla="*/ 15487 w 21650"/>
              <a:gd name="connsiteY4" fmla="*/ 9160 h 25301"/>
              <a:gd name="connsiteX5" fmla="*/ 19807 w 21650"/>
              <a:gd name="connsiteY5" fmla="*/ 6691 h 25301"/>
              <a:gd name="connsiteX6" fmla="*/ 21650 w 21650"/>
              <a:gd name="connsiteY6" fmla="*/ 0 h 25301"/>
              <a:gd name="connsiteX7" fmla="*/ 21593 w 21650"/>
              <a:gd name="connsiteY7" fmla="*/ 25301 h 25301"/>
              <a:gd name="connsiteX8" fmla="*/ 0 w 21650"/>
              <a:gd name="connsiteY8" fmla="*/ 25255 h 25301"/>
              <a:gd name="connsiteX0" fmla="*/ 0 w 21650"/>
              <a:gd name="connsiteY0" fmla="*/ 25255 h 25301"/>
              <a:gd name="connsiteX1" fmla="*/ 2865 w 21650"/>
              <a:gd name="connsiteY1" fmla="*/ 22106 h 25301"/>
              <a:gd name="connsiteX2" fmla="*/ 6325 w 21650"/>
              <a:gd name="connsiteY2" fmla="*/ 16663 h 25301"/>
              <a:gd name="connsiteX3" fmla="*/ 10702 w 21650"/>
              <a:gd name="connsiteY3" fmla="*/ 11455 h 25301"/>
              <a:gd name="connsiteX4" fmla="*/ 15487 w 21650"/>
              <a:gd name="connsiteY4" fmla="*/ 9160 h 25301"/>
              <a:gd name="connsiteX5" fmla="*/ 19555 w 21650"/>
              <a:gd name="connsiteY5" fmla="*/ 5898 h 25301"/>
              <a:gd name="connsiteX6" fmla="*/ 21650 w 21650"/>
              <a:gd name="connsiteY6" fmla="*/ 0 h 25301"/>
              <a:gd name="connsiteX7" fmla="*/ 21593 w 21650"/>
              <a:gd name="connsiteY7" fmla="*/ 25301 h 25301"/>
              <a:gd name="connsiteX8" fmla="*/ 0 w 21650"/>
              <a:gd name="connsiteY8" fmla="*/ 25255 h 25301"/>
              <a:gd name="connsiteX0" fmla="*/ 0 w 21650"/>
              <a:gd name="connsiteY0" fmla="*/ 25255 h 25301"/>
              <a:gd name="connsiteX1" fmla="*/ 2865 w 21650"/>
              <a:gd name="connsiteY1" fmla="*/ 22106 h 25301"/>
              <a:gd name="connsiteX2" fmla="*/ 6325 w 21650"/>
              <a:gd name="connsiteY2" fmla="*/ 16663 h 25301"/>
              <a:gd name="connsiteX3" fmla="*/ 10702 w 21650"/>
              <a:gd name="connsiteY3" fmla="*/ 11455 h 25301"/>
              <a:gd name="connsiteX4" fmla="*/ 15537 w 21650"/>
              <a:gd name="connsiteY4" fmla="*/ 10746 h 25301"/>
              <a:gd name="connsiteX5" fmla="*/ 19555 w 21650"/>
              <a:gd name="connsiteY5" fmla="*/ 5898 h 25301"/>
              <a:gd name="connsiteX6" fmla="*/ 21650 w 21650"/>
              <a:gd name="connsiteY6" fmla="*/ 0 h 25301"/>
              <a:gd name="connsiteX7" fmla="*/ 21593 w 21650"/>
              <a:gd name="connsiteY7" fmla="*/ 25301 h 25301"/>
              <a:gd name="connsiteX8" fmla="*/ 0 w 21650"/>
              <a:gd name="connsiteY8" fmla="*/ 25255 h 25301"/>
              <a:gd name="connsiteX0" fmla="*/ 0 w 21650"/>
              <a:gd name="connsiteY0" fmla="*/ 25255 h 25301"/>
              <a:gd name="connsiteX1" fmla="*/ 2865 w 21650"/>
              <a:gd name="connsiteY1" fmla="*/ 22106 h 25301"/>
              <a:gd name="connsiteX2" fmla="*/ 6325 w 21650"/>
              <a:gd name="connsiteY2" fmla="*/ 16663 h 25301"/>
              <a:gd name="connsiteX3" fmla="*/ 10702 w 21650"/>
              <a:gd name="connsiteY3" fmla="*/ 11455 h 25301"/>
              <a:gd name="connsiteX4" fmla="*/ 15537 w 21650"/>
              <a:gd name="connsiteY4" fmla="*/ 10746 h 25301"/>
              <a:gd name="connsiteX5" fmla="*/ 19555 w 21650"/>
              <a:gd name="connsiteY5" fmla="*/ 5898 h 25301"/>
              <a:gd name="connsiteX6" fmla="*/ 21650 w 21650"/>
              <a:gd name="connsiteY6" fmla="*/ 0 h 25301"/>
              <a:gd name="connsiteX7" fmla="*/ 21593 w 21650"/>
              <a:gd name="connsiteY7" fmla="*/ 25301 h 25301"/>
              <a:gd name="connsiteX8" fmla="*/ 0 w 21650"/>
              <a:gd name="connsiteY8" fmla="*/ 25255 h 25301"/>
              <a:gd name="connsiteX0" fmla="*/ 0 w 21650"/>
              <a:gd name="connsiteY0" fmla="*/ 25255 h 25301"/>
              <a:gd name="connsiteX1" fmla="*/ 2865 w 21650"/>
              <a:gd name="connsiteY1" fmla="*/ 22106 h 25301"/>
              <a:gd name="connsiteX2" fmla="*/ 6627 w 21650"/>
              <a:gd name="connsiteY2" fmla="*/ 17060 h 25301"/>
              <a:gd name="connsiteX3" fmla="*/ 10702 w 21650"/>
              <a:gd name="connsiteY3" fmla="*/ 11455 h 25301"/>
              <a:gd name="connsiteX4" fmla="*/ 15537 w 21650"/>
              <a:gd name="connsiteY4" fmla="*/ 10746 h 25301"/>
              <a:gd name="connsiteX5" fmla="*/ 19555 w 21650"/>
              <a:gd name="connsiteY5" fmla="*/ 5898 h 25301"/>
              <a:gd name="connsiteX6" fmla="*/ 21650 w 21650"/>
              <a:gd name="connsiteY6" fmla="*/ 0 h 25301"/>
              <a:gd name="connsiteX7" fmla="*/ 21593 w 21650"/>
              <a:gd name="connsiteY7" fmla="*/ 25301 h 25301"/>
              <a:gd name="connsiteX8" fmla="*/ 0 w 21650"/>
              <a:gd name="connsiteY8" fmla="*/ 25255 h 25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650" h="25301" extrusionOk="0">
                <a:moveTo>
                  <a:pt x="0" y="25255"/>
                </a:moveTo>
                <a:cubicBezTo>
                  <a:pt x="1075" y="24390"/>
                  <a:pt x="1761" y="23472"/>
                  <a:pt x="2865" y="22106"/>
                </a:cubicBezTo>
                <a:cubicBezTo>
                  <a:pt x="3969" y="20740"/>
                  <a:pt x="5321" y="18835"/>
                  <a:pt x="6627" y="17060"/>
                </a:cubicBezTo>
                <a:cubicBezTo>
                  <a:pt x="7933" y="15285"/>
                  <a:pt x="9217" y="12507"/>
                  <a:pt x="10702" y="11455"/>
                </a:cubicBezTo>
                <a:cubicBezTo>
                  <a:pt x="12187" y="10403"/>
                  <a:pt x="14012" y="11540"/>
                  <a:pt x="15537" y="10746"/>
                </a:cubicBezTo>
                <a:cubicBezTo>
                  <a:pt x="17082" y="9942"/>
                  <a:pt x="18536" y="7689"/>
                  <a:pt x="19555" y="5898"/>
                </a:cubicBezTo>
                <a:cubicBezTo>
                  <a:pt x="20574" y="4107"/>
                  <a:pt x="21495" y="397"/>
                  <a:pt x="21650" y="0"/>
                </a:cubicBezTo>
                <a:cubicBezTo>
                  <a:pt x="21648" y="7200"/>
                  <a:pt x="21595" y="18101"/>
                  <a:pt x="21593" y="25301"/>
                </a:cubicBezTo>
                <a:lnTo>
                  <a:pt x="0" y="25255"/>
                </a:lnTo>
                <a:close/>
              </a:path>
            </a:pathLst>
          </a:custGeom>
          <a:solidFill>
            <a:srgbClr val="263B80"/>
          </a:solidFill>
          <a:ln w="12700">
            <a:miter lim="400000"/>
          </a:ln>
        </p:spPr>
        <p:txBody>
          <a:bodyPr lIns="0" tIns="0" rIns="0" bIns="0"/>
          <a:lstStyle/>
          <a:p>
            <a:endParaRPr/>
          </a:p>
        </p:txBody>
      </p:sp>
      <p:pic>
        <p:nvPicPr>
          <p:cNvPr id="15" name="Image">
            <a:extLst>
              <a:ext uri="{FF2B5EF4-FFF2-40B4-BE49-F238E27FC236}">
                <a16:creationId xmlns:a16="http://schemas.microsoft.com/office/drawing/2014/main" id="{ABF77C73-5298-43B9-81F9-3598D5FA3B6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9666207" y="5374397"/>
            <a:ext cx="1936068" cy="938348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Seta: para Baixo 4">
            <a:extLst>
              <a:ext uri="{FF2B5EF4-FFF2-40B4-BE49-F238E27FC236}">
                <a16:creationId xmlns:a16="http://schemas.microsoft.com/office/drawing/2014/main" id="{C2F52E6E-C324-44D4-B245-CFF79934B283}"/>
              </a:ext>
            </a:extLst>
          </p:cNvPr>
          <p:cNvSpPr/>
          <p:nvPr/>
        </p:nvSpPr>
        <p:spPr>
          <a:xfrm rot="15455298">
            <a:off x="3301281" y="3319574"/>
            <a:ext cx="1055724" cy="3985151"/>
          </a:xfrm>
          <a:prstGeom prst="downArrow">
            <a:avLst/>
          </a:prstGeom>
          <a:solidFill>
            <a:srgbClr val="FFFFFF"/>
          </a:solidFill>
          <a:ln w="12700" cap="flat">
            <a:solidFill>
              <a:srgbClr val="0F6FC6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vert" wrap="square" lIns="144000" tIns="0" rIns="108000" bIns="0" numCol="1" spcCol="38100" rtlCol="0" anchor="ctr" anchorCtr="1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Número de barragens cadastradas</a:t>
            </a:r>
          </a:p>
        </p:txBody>
      </p:sp>
      <p:grpSp>
        <p:nvGrpSpPr>
          <p:cNvPr id="2" name="Agrupar 1">
            <a:extLst>
              <a:ext uri="{FF2B5EF4-FFF2-40B4-BE49-F238E27FC236}">
                <a16:creationId xmlns:a16="http://schemas.microsoft.com/office/drawing/2014/main" id="{A1561560-3122-408D-AC73-50A6B698FF20}"/>
              </a:ext>
            </a:extLst>
          </p:cNvPr>
          <p:cNvGrpSpPr/>
          <p:nvPr/>
        </p:nvGrpSpPr>
        <p:grpSpPr>
          <a:xfrm>
            <a:off x="581338" y="4049839"/>
            <a:ext cx="1203420" cy="1070980"/>
            <a:chOff x="581338" y="4049839"/>
            <a:chExt cx="1203420" cy="1070980"/>
          </a:xfrm>
        </p:grpSpPr>
        <p:sp>
          <p:nvSpPr>
            <p:cNvPr id="26" name="Forma em L 25">
              <a:extLst>
                <a:ext uri="{FF2B5EF4-FFF2-40B4-BE49-F238E27FC236}">
                  <a16:creationId xmlns:a16="http://schemas.microsoft.com/office/drawing/2014/main" id="{8A62B5EA-320A-428A-AF34-35F67D5532DB}"/>
                </a:ext>
              </a:extLst>
            </p:cNvPr>
            <p:cNvSpPr/>
            <p:nvPr/>
          </p:nvSpPr>
          <p:spPr>
            <a:xfrm rot="5400000">
              <a:off x="820959" y="3810218"/>
              <a:ext cx="721772" cy="1201013"/>
            </a:xfrm>
            <a:prstGeom prst="corner">
              <a:avLst>
                <a:gd name="adj1" fmla="val 16120"/>
                <a:gd name="adj2" fmla="val 16110"/>
              </a:avLst>
            </a:prstGeom>
          </p:spPr>
          <p:style>
            <a:lnRef idx="1">
              <a:schemeClr val="dk2">
                <a:hueOff val="0"/>
                <a:satOff val="0"/>
                <a:lumOff val="0"/>
                <a:alphaOff val="0"/>
              </a:schemeClr>
            </a:lnRef>
            <a:fillRef idx="2">
              <a:schemeClr val="dk2">
                <a:hueOff val="0"/>
                <a:satOff val="0"/>
                <a:lumOff val="0"/>
                <a:alphaOff val="0"/>
              </a:schemeClr>
            </a:fillRef>
            <a:effectRef idx="1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448" name="Forma Livre: Forma 447">
              <a:extLst>
                <a:ext uri="{FF2B5EF4-FFF2-40B4-BE49-F238E27FC236}">
                  <a16:creationId xmlns:a16="http://schemas.microsoft.com/office/drawing/2014/main" id="{BA4DCC75-7C5A-42FD-953D-3B119F170B3D}"/>
                </a:ext>
              </a:extLst>
            </p:cNvPr>
            <p:cNvSpPr/>
            <p:nvPr/>
          </p:nvSpPr>
          <p:spPr>
            <a:xfrm>
              <a:off x="700477" y="4167741"/>
              <a:ext cx="1084281" cy="953078"/>
            </a:xfrm>
            <a:custGeom>
              <a:avLst/>
              <a:gdLst>
                <a:gd name="connsiteX0" fmla="*/ 0 w 1084281"/>
                <a:gd name="connsiteY0" fmla="*/ 0 h 953078"/>
                <a:gd name="connsiteX1" fmla="*/ 1084281 w 1084281"/>
                <a:gd name="connsiteY1" fmla="*/ 0 h 953078"/>
                <a:gd name="connsiteX2" fmla="*/ 1084281 w 1084281"/>
                <a:gd name="connsiteY2" fmla="*/ 953078 h 953078"/>
                <a:gd name="connsiteX3" fmla="*/ 0 w 1084281"/>
                <a:gd name="connsiteY3" fmla="*/ 953078 h 953078"/>
                <a:gd name="connsiteX4" fmla="*/ 0 w 1084281"/>
                <a:gd name="connsiteY4" fmla="*/ 0 h 953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84281" h="953078">
                  <a:moveTo>
                    <a:pt x="0" y="0"/>
                  </a:moveTo>
                  <a:lnTo>
                    <a:pt x="1084281" y="0"/>
                  </a:lnTo>
                  <a:lnTo>
                    <a:pt x="1084281" y="953078"/>
                  </a:lnTo>
                  <a:lnTo>
                    <a:pt x="0" y="953078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2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2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6200" tIns="76200" rIns="76200" bIns="76200" numCol="1" spcCol="1270" anchor="t" anchorCtr="0">
              <a:noAutofit/>
            </a:bodyPr>
            <a:lstStyle/>
            <a:p>
              <a:pPr marL="0" lvl="0" indent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t-BR" sz="2000" kern="1200" dirty="0">
                  <a:solidFill>
                    <a:schemeClr val="bg2">
                      <a:lumMod val="90000"/>
                    </a:schemeClr>
                  </a:solidFill>
                </a:rPr>
                <a:t>2017</a:t>
              </a:r>
              <a:br>
                <a:rPr lang="pt-BR" sz="2000" kern="1200" dirty="0"/>
              </a:br>
              <a:r>
                <a:rPr lang="pt-BR" sz="2000" kern="1200" dirty="0"/>
                <a:t>1.000</a:t>
              </a:r>
            </a:p>
          </p:txBody>
        </p:sp>
      </p:grpSp>
      <p:grpSp>
        <p:nvGrpSpPr>
          <p:cNvPr id="6" name="Agrupar 5">
            <a:extLst>
              <a:ext uri="{FF2B5EF4-FFF2-40B4-BE49-F238E27FC236}">
                <a16:creationId xmlns:a16="http://schemas.microsoft.com/office/drawing/2014/main" id="{C61349E9-AADF-4A15-BAC2-FF9DC9642322}"/>
              </a:ext>
            </a:extLst>
          </p:cNvPr>
          <p:cNvGrpSpPr/>
          <p:nvPr/>
        </p:nvGrpSpPr>
        <p:grpSpPr>
          <a:xfrm>
            <a:off x="133339" y="2417932"/>
            <a:ext cx="2218556" cy="1392068"/>
            <a:chOff x="133339" y="2417932"/>
            <a:chExt cx="2218556" cy="1392068"/>
          </a:xfrm>
        </p:grpSpPr>
        <p:sp>
          <p:nvSpPr>
            <p:cNvPr id="16" name="Seta: para Baixo 15">
              <a:extLst>
                <a:ext uri="{FF2B5EF4-FFF2-40B4-BE49-F238E27FC236}">
                  <a16:creationId xmlns:a16="http://schemas.microsoft.com/office/drawing/2014/main" id="{6EF5C767-DA15-465E-9474-83C9BC1CB240}"/>
                </a:ext>
              </a:extLst>
            </p:cNvPr>
            <p:cNvSpPr/>
            <p:nvPr/>
          </p:nvSpPr>
          <p:spPr>
            <a:xfrm>
              <a:off x="996413" y="3525529"/>
              <a:ext cx="318037" cy="284471"/>
            </a:xfrm>
            <a:prstGeom prst="downArrow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1">
                    <a:lumMod val="75000"/>
                  </a:schemeClr>
                </a:gs>
              </a:gsLst>
              <a:lin ang="5400000" scaled="1"/>
            </a:gradFill>
            <a:ln w="12700" cap="flat">
              <a:solidFill>
                <a:srgbClr val="0F6FC6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pt-BR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18" name="CaixaDeTexto 17">
              <a:extLst>
                <a:ext uri="{FF2B5EF4-FFF2-40B4-BE49-F238E27FC236}">
                  <a16:creationId xmlns:a16="http://schemas.microsoft.com/office/drawing/2014/main" id="{13C7101F-74CF-47C9-83F4-10C6F7710EF8}"/>
                </a:ext>
              </a:extLst>
            </p:cNvPr>
            <p:cNvSpPr txBox="1"/>
            <p:nvPr/>
          </p:nvSpPr>
          <p:spPr>
            <a:xfrm>
              <a:off x="133339" y="2417932"/>
              <a:ext cx="2218556" cy="9335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pt-BR" sz="18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"/>
                </a:rPr>
                <a:t>Pequenas correções</a:t>
              </a:r>
              <a:br>
                <a:rPr kumimoji="0" lang="pt-BR" sz="18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"/>
                </a:rPr>
              </a:br>
              <a:r>
                <a:rPr kumimoji="0" lang="pt-BR" sz="18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"/>
                </a:rPr>
                <a:t> de erros de </a:t>
              </a:r>
              <a:br>
                <a:rPr kumimoji="0" lang="pt-BR" sz="18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"/>
                </a:rPr>
              </a:br>
              <a:r>
                <a:rPr kumimoji="0" lang="pt-BR" sz="18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"/>
                </a:rPr>
                <a:t>desenvolvimento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99860509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7" grpId="0" animBg="1" advAuto="0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CHAMADA Subtítulo"/>
          <p:cNvSpPr txBox="1"/>
          <p:nvPr/>
        </p:nvSpPr>
        <p:spPr>
          <a:xfrm>
            <a:off x="704353" y="601372"/>
            <a:ext cx="3075255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 sz="3600">
                <a:solidFill>
                  <a:srgbClr val="0F6FC6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pPr>
            <a:r>
              <a:rPr lang="pt-BR" sz="3200" dirty="0"/>
              <a:t>Manutenções</a:t>
            </a:r>
            <a:endParaRPr sz="3200" dirty="0">
              <a:solidFill>
                <a:srgbClr val="BFBFBF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479" name="#AÁguaÉUmaSó"/>
          <p:cNvSpPr txBox="1"/>
          <p:nvPr/>
        </p:nvSpPr>
        <p:spPr>
          <a:xfrm>
            <a:off x="9472340" y="6052128"/>
            <a:ext cx="2329486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000">
                <a:solidFill>
                  <a:srgbClr val="FFFFFF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lvl1pPr>
          </a:lstStyle>
          <a:p>
            <a:r>
              <a:t>#AÁguaÉUmaSó</a:t>
            </a:r>
          </a:p>
        </p:txBody>
      </p:sp>
      <p:grpSp>
        <p:nvGrpSpPr>
          <p:cNvPr id="456" name="Agrupar 455">
            <a:extLst>
              <a:ext uri="{FF2B5EF4-FFF2-40B4-BE49-F238E27FC236}">
                <a16:creationId xmlns:a16="http://schemas.microsoft.com/office/drawing/2014/main" id="{A7D8C141-1D18-42B0-B8E5-077750EC4DC3}"/>
              </a:ext>
            </a:extLst>
          </p:cNvPr>
          <p:cNvGrpSpPr/>
          <p:nvPr/>
        </p:nvGrpSpPr>
        <p:grpSpPr>
          <a:xfrm>
            <a:off x="1309292" y="2011145"/>
            <a:ext cx="2423740" cy="1378554"/>
            <a:chOff x="1309292" y="2011145"/>
            <a:chExt cx="2423740" cy="1378554"/>
          </a:xfrm>
        </p:grpSpPr>
        <p:sp>
          <p:nvSpPr>
            <p:cNvPr id="3" name="Seta: para Baixo 2">
              <a:extLst>
                <a:ext uri="{FF2B5EF4-FFF2-40B4-BE49-F238E27FC236}">
                  <a16:creationId xmlns:a16="http://schemas.microsoft.com/office/drawing/2014/main" id="{A4BA8882-4140-4B28-86B1-F30FA2DCD3C2}"/>
                </a:ext>
              </a:extLst>
            </p:cNvPr>
            <p:cNvSpPr/>
            <p:nvPr/>
          </p:nvSpPr>
          <p:spPr>
            <a:xfrm>
              <a:off x="2213296" y="2826991"/>
              <a:ext cx="588000" cy="562708"/>
            </a:xfrm>
            <a:prstGeom prst="downArrow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1">
                    <a:lumMod val="75000"/>
                  </a:schemeClr>
                </a:gs>
              </a:gsLst>
              <a:lin ang="5400000" scaled="1"/>
            </a:gradFill>
            <a:ln w="12700" cap="flat">
              <a:solidFill>
                <a:srgbClr val="0F6FC6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pt-BR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4" name="CaixaDeTexto 3">
              <a:extLst>
                <a:ext uri="{FF2B5EF4-FFF2-40B4-BE49-F238E27FC236}">
                  <a16:creationId xmlns:a16="http://schemas.microsoft.com/office/drawing/2014/main" id="{1D2EFF1B-73B7-4957-B640-CDEDCFBB425F}"/>
                </a:ext>
              </a:extLst>
            </p:cNvPr>
            <p:cNvSpPr txBox="1"/>
            <p:nvPr/>
          </p:nvSpPr>
          <p:spPr>
            <a:xfrm>
              <a:off x="1309292" y="2011145"/>
              <a:ext cx="2423740" cy="656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pt-BR" sz="18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"/>
                </a:rPr>
                <a:t>Correções e melhorias</a:t>
              </a:r>
              <a:br>
                <a:rPr kumimoji="0" lang="pt-BR" sz="18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"/>
                </a:rPr>
              </a:br>
              <a:r>
                <a:rPr kumimoji="0" lang="pt-BR" sz="18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"/>
                </a:rPr>
                <a:t>de desempenho</a:t>
              </a:r>
            </a:p>
          </p:txBody>
        </p:sp>
      </p:grpSp>
      <p:sp>
        <p:nvSpPr>
          <p:cNvPr id="14" name="Shape">
            <a:extLst>
              <a:ext uri="{FF2B5EF4-FFF2-40B4-BE49-F238E27FC236}">
                <a16:creationId xmlns:a16="http://schemas.microsoft.com/office/drawing/2014/main" id="{946FEB10-63F2-43DE-9F6D-8B393C3D3CED}"/>
              </a:ext>
            </a:extLst>
          </p:cNvPr>
          <p:cNvSpPr/>
          <p:nvPr/>
        </p:nvSpPr>
        <p:spPr>
          <a:xfrm>
            <a:off x="4018051" y="3211204"/>
            <a:ext cx="8192869" cy="3646796"/>
          </a:xfrm>
          <a:custGeom>
            <a:avLst/>
            <a:gdLst>
              <a:gd name="connsiteX0" fmla="*/ 0 w 21600"/>
              <a:gd name="connsiteY0" fmla="*/ 21554 h 21600"/>
              <a:gd name="connsiteX1" fmla="*/ 2865 w 21600"/>
              <a:gd name="connsiteY1" fmla="*/ 18405 h 21600"/>
              <a:gd name="connsiteX2" fmla="*/ 5066 w 21600"/>
              <a:gd name="connsiteY2" fmla="*/ 13755 h 21600"/>
              <a:gd name="connsiteX3" fmla="*/ 9444 w 21600"/>
              <a:gd name="connsiteY3" fmla="*/ 7490 h 21600"/>
              <a:gd name="connsiteX4" fmla="*/ 15487 w 21600"/>
              <a:gd name="connsiteY4" fmla="*/ 5459 h 21600"/>
              <a:gd name="connsiteX5" fmla="*/ 21066 w 21600"/>
              <a:gd name="connsiteY5" fmla="*/ 1140 h 21600"/>
              <a:gd name="connsiteX6" fmla="*/ 21600 w 21600"/>
              <a:gd name="connsiteY6" fmla="*/ 0 h 21600"/>
              <a:gd name="connsiteX7" fmla="*/ 21593 w 21600"/>
              <a:gd name="connsiteY7" fmla="*/ 21600 h 21600"/>
              <a:gd name="connsiteX8" fmla="*/ 0 w 21600"/>
              <a:gd name="connsiteY8" fmla="*/ 21554 h 21600"/>
              <a:gd name="connsiteX0" fmla="*/ 0 w 21600"/>
              <a:gd name="connsiteY0" fmla="*/ 21554 h 21600"/>
              <a:gd name="connsiteX1" fmla="*/ 2865 w 21600"/>
              <a:gd name="connsiteY1" fmla="*/ 18405 h 21600"/>
              <a:gd name="connsiteX2" fmla="*/ 5066 w 21600"/>
              <a:gd name="connsiteY2" fmla="*/ 13755 h 21600"/>
              <a:gd name="connsiteX3" fmla="*/ 9444 w 21600"/>
              <a:gd name="connsiteY3" fmla="*/ 7490 h 21600"/>
              <a:gd name="connsiteX4" fmla="*/ 15487 w 21600"/>
              <a:gd name="connsiteY4" fmla="*/ 5459 h 21600"/>
              <a:gd name="connsiteX5" fmla="*/ 21066 w 21600"/>
              <a:gd name="connsiteY5" fmla="*/ 1140 h 21600"/>
              <a:gd name="connsiteX6" fmla="*/ 21600 w 21600"/>
              <a:gd name="connsiteY6" fmla="*/ 0 h 21600"/>
              <a:gd name="connsiteX7" fmla="*/ 21593 w 21600"/>
              <a:gd name="connsiteY7" fmla="*/ 21600 h 21600"/>
              <a:gd name="connsiteX8" fmla="*/ 0 w 21600"/>
              <a:gd name="connsiteY8" fmla="*/ 21554 h 21600"/>
              <a:gd name="connsiteX0" fmla="*/ 0 w 21600"/>
              <a:gd name="connsiteY0" fmla="*/ 21554 h 21600"/>
              <a:gd name="connsiteX1" fmla="*/ 2865 w 21600"/>
              <a:gd name="connsiteY1" fmla="*/ 18405 h 21600"/>
              <a:gd name="connsiteX2" fmla="*/ 5066 w 21600"/>
              <a:gd name="connsiteY2" fmla="*/ 13755 h 21600"/>
              <a:gd name="connsiteX3" fmla="*/ 9444 w 21600"/>
              <a:gd name="connsiteY3" fmla="*/ 7490 h 21600"/>
              <a:gd name="connsiteX4" fmla="*/ 15487 w 21600"/>
              <a:gd name="connsiteY4" fmla="*/ 5459 h 21600"/>
              <a:gd name="connsiteX5" fmla="*/ 21066 w 21600"/>
              <a:gd name="connsiteY5" fmla="*/ 1140 h 21600"/>
              <a:gd name="connsiteX6" fmla="*/ 21600 w 21600"/>
              <a:gd name="connsiteY6" fmla="*/ 0 h 21600"/>
              <a:gd name="connsiteX7" fmla="*/ 21593 w 21600"/>
              <a:gd name="connsiteY7" fmla="*/ 21600 h 21600"/>
              <a:gd name="connsiteX8" fmla="*/ 0 w 21600"/>
              <a:gd name="connsiteY8" fmla="*/ 21554 h 21600"/>
              <a:gd name="connsiteX0" fmla="*/ 0 w 21600"/>
              <a:gd name="connsiteY0" fmla="*/ 21554 h 21600"/>
              <a:gd name="connsiteX1" fmla="*/ 2865 w 21600"/>
              <a:gd name="connsiteY1" fmla="*/ 18405 h 21600"/>
              <a:gd name="connsiteX2" fmla="*/ 5066 w 21600"/>
              <a:gd name="connsiteY2" fmla="*/ 13755 h 21600"/>
              <a:gd name="connsiteX3" fmla="*/ 9444 w 21600"/>
              <a:gd name="connsiteY3" fmla="*/ 7490 h 21600"/>
              <a:gd name="connsiteX4" fmla="*/ 15487 w 21600"/>
              <a:gd name="connsiteY4" fmla="*/ 5459 h 21600"/>
              <a:gd name="connsiteX5" fmla="*/ 21066 w 21600"/>
              <a:gd name="connsiteY5" fmla="*/ 1140 h 21600"/>
              <a:gd name="connsiteX6" fmla="*/ 21600 w 21600"/>
              <a:gd name="connsiteY6" fmla="*/ 0 h 21600"/>
              <a:gd name="connsiteX7" fmla="*/ 21593 w 21600"/>
              <a:gd name="connsiteY7" fmla="*/ 21600 h 21600"/>
              <a:gd name="connsiteX8" fmla="*/ 0 w 21600"/>
              <a:gd name="connsiteY8" fmla="*/ 21554 h 21600"/>
              <a:gd name="connsiteX0" fmla="*/ 0 w 21600"/>
              <a:gd name="connsiteY0" fmla="*/ 21554 h 21600"/>
              <a:gd name="connsiteX1" fmla="*/ 2865 w 21600"/>
              <a:gd name="connsiteY1" fmla="*/ 18405 h 21600"/>
              <a:gd name="connsiteX2" fmla="*/ 6325 w 21600"/>
              <a:gd name="connsiteY2" fmla="*/ 12962 h 21600"/>
              <a:gd name="connsiteX3" fmla="*/ 9444 w 21600"/>
              <a:gd name="connsiteY3" fmla="*/ 7490 h 21600"/>
              <a:gd name="connsiteX4" fmla="*/ 15487 w 21600"/>
              <a:gd name="connsiteY4" fmla="*/ 5459 h 21600"/>
              <a:gd name="connsiteX5" fmla="*/ 21066 w 21600"/>
              <a:gd name="connsiteY5" fmla="*/ 1140 h 21600"/>
              <a:gd name="connsiteX6" fmla="*/ 21600 w 21600"/>
              <a:gd name="connsiteY6" fmla="*/ 0 h 21600"/>
              <a:gd name="connsiteX7" fmla="*/ 21593 w 21600"/>
              <a:gd name="connsiteY7" fmla="*/ 21600 h 21600"/>
              <a:gd name="connsiteX8" fmla="*/ 0 w 21600"/>
              <a:gd name="connsiteY8" fmla="*/ 21554 h 21600"/>
              <a:gd name="connsiteX0" fmla="*/ 0 w 21685"/>
              <a:gd name="connsiteY0" fmla="*/ 25255 h 25301"/>
              <a:gd name="connsiteX1" fmla="*/ 2865 w 21685"/>
              <a:gd name="connsiteY1" fmla="*/ 22106 h 25301"/>
              <a:gd name="connsiteX2" fmla="*/ 6325 w 21685"/>
              <a:gd name="connsiteY2" fmla="*/ 16663 h 25301"/>
              <a:gd name="connsiteX3" fmla="*/ 9444 w 21685"/>
              <a:gd name="connsiteY3" fmla="*/ 11191 h 25301"/>
              <a:gd name="connsiteX4" fmla="*/ 15487 w 21685"/>
              <a:gd name="connsiteY4" fmla="*/ 9160 h 25301"/>
              <a:gd name="connsiteX5" fmla="*/ 21066 w 21685"/>
              <a:gd name="connsiteY5" fmla="*/ 4841 h 25301"/>
              <a:gd name="connsiteX6" fmla="*/ 21650 w 21685"/>
              <a:gd name="connsiteY6" fmla="*/ 0 h 25301"/>
              <a:gd name="connsiteX7" fmla="*/ 21593 w 21685"/>
              <a:gd name="connsiteY7" fmla="*/ 25301 h 25301"/>
              <a:gd name="connsiteX8" fmla="*/ 0 w 21685"/>
              <a:gd name="connsiteY8" fmla="*/ 25255 h 25301"/>
              <a:gd name="connsiteX0" fmla="*/ 0 w 21650"/>
              <a:gd name="connsiteY0" fmla="*/ 25255 h 25301"/>
              <a:gd name="connsiteX1" fmla="*/ 2865 w 21650"/>
              <a:gd name="connsiteY1" fmla="*/ 22106 h 25301"/>
              <a:gd name="connsiteX2" fmla="*/ 6325 w 21650"/>
              <a:gd name="connsiteY2" fmla="*/ 16663 h 25301"/>
              <a:gd name="connsiteX3" fmla="*/ 9444 w 21650"/>
              <a:gd name="connsiteY3" fmla="*/ 11191 h 25301"/>
              <a:gd name="connsiteX4" fmla="*/ 15487 w 21650"/>
              <a:gd name="connsiteY4" fmla="*/ 9160 h 25301"/>
              <a:gd name="connsiteX5" fmla="*/ 21066 w 21650"/>
              <a:gd name="connsiteY5" fmla="*/ 4841 h 25301"/>
              <a:gd name="connsiteX6" fmla="*/ 21650 w 21650"/>
              <a:gd name="connsiteY6" fmla="*/ 0 h 25301"/>
              <a:gd name="connsiteX7" fmla="*/ 21593 w 21650"/>
              <a:gd name="connsiteY7" fmla="*/ 25301 h 25301"/>
              <a:gd name="connsiteX8" fmla="*/ 0 w 21650"/>
              <a:gd name="connsiteY8" fmla="*/ 25255 h 25301"/>
              <a:gd name="connsiteX0" fmla="*/ 0 w 21894"/>
              <a:gd name="connsiteY0" fmla="*/ 25255 h 25301"/>
              <a:gd name="connsiteX1" fmla="*/ 2865 w 21894"/>
              <a:gd name="connsiteY1" fmla="*/ 22106 h 25301"/>
              <a:gd name="connsiteX2" fmla="*/ 6325 w 21894"/>
              <a:gd name="connsiteY2" fmla="*/ 16663 h 25301"/>
              <a:gd name="connsiteX3" fmla="*/ 9444 w 21894"/>
              <a:gd name="connsiteY3" fmla="*/ 11191 h 25301"/>
              <a:gd name="connsiteX4" fmla="*/ 15487 w 21894"/>
              <a:gd name="connsiteY4" fmla="*/ 9160 h 25301"/>
              <a:gd name="connsiteX5" fmla="*/ 21066 w 21894"/>
              <a:gd name="connsiteY5" fmla="*/ 4841 h 25301"/>
              <a:gd name="connsiteX6" fmla="*/ 21650 w 21894"/>
              <a:gd name="connsiteY6" fmla="*/ 0 h 25301"/>
              <a:gd name="connsiteX7" fmla="*/ 21593 w 21894"/>
              <a:gd name="connsiteY7" fmla="*/ 25301 h 25301"/>
              <a:gd name="connsiteX8" fmla="*/ 0 w 21894"/>
              <a:gd name="connsiteY8" fmla="*/ 25255 h 25301"/>
              <a:gd name="connsiteX0" fmla="*/ 0 w 21894"/>
              <a:gd name="connsiteY0" fmla="*/ 25255 h 25301"/>
              <a:gd name="connsiteX1" fmla="*/ 2865 w 21894"/>
              <a:gd name="connsiteY1" fmla="*/ 22106 h 25301"/>
              <a:gd name="connsiteX2" fmla="*/ 6325 w 21894"/>
              <a:gd name="connsiteY2" fmla="*/ 16663 h 25301"/>
              <a:gd name="connsiteX3" fmla="*/ 11055 w 21894"/>
              <a:gd name="connsiteY3" fmla="*/ 11323 h 25301"/>
              <a:gd name="connsiteX4" fmla="*/ 15487 w 21894"/>
              <a:gd name="connsiteY4" fmla="*/ 9160 h 25301"/>
              <a:gd name="connsiteX5" fmla="*/ 21066 w 21894"/>
              <a:gd name="connsiteY5" fmla="*/ 4841 h 25301"/>
              <a:gd name="connsiteX6" fmla="*/ 21650 w 21894"/>
              <a:gd name="connsiteY6" fmla="*/ 0 h 25301"/>
              <a:gd name="connsiteX7" fmla="*/ 21593 w 21894"/>
              <a:gd name="connsiteY7" fmla="*/ 25301 h 25301"/>
              <a:gd name="connsiteX8" fmla="*/ 0 w 21894"/>
              <a:gd name="connsiteY8" fmla="*/ 25255 h 25301"/>
              <a:gd name="connsiteX0" fmla="*/ 0 w 21894"/>
              <a:gd name="connsiteY0" fmla="*/ 25255 h 25301"/>
              <a:gd name="connsiteX1" fmla="*/ 2865 w 21894"/>
              <a:gd name="connsiteY1" fmla="*/ 22106 h 25301"/>
              <a:gd name="connsiteX2" fmla="*/ 6325 w 21894"/>
              <a:gd name="connsiteY2" fmla="*/ 16663 h 25301"/>
              <a:gd name="connsiteX3" fmla="*/ 10803 w 21894"/>
              <a:gd name="connsiteY3" fmla="*/ 11984 h 25301"/>
              <a:gd name="connsiteX4" fmla="*/ 15487 w 21894"/>
              <a:gd name="connsiteY4" fmla="*/ 9160 h 25301"/>
              <a:gd name="connsiteX5" fmla="*/ 21066 w 21894"/>
              <a:gd name="connsiteY5" fmla="*/ 4841 h 25301"/>
              <a:gd name="connsiteX6" fmla="*/ 21650 w 21894"/>
              <a:gd name="connsiteY6" fmla="*/ 0 h 25301"/>
              <a:gd name="connsiteX7" fmla="*/ 21593 w 21894"/>
              <a:gd name="connsiteY7" fmla="*/ 25301 h 25301"/>
              <a:gd name="connsiteX8" fmla="*/ 0 w 21894"/>
              <a:gd name="connsiteY8" fmla="*/ 25255 h 25301"/>
              <a:gd name="connsiteX0" fmla="*/ 0 w 21894"/>
              <a:gd name="connsiteY0" fmla="*/ 25255 h 25301"/>
              <a:gd name="connsiteX1" fmla="*/ 2865 w 21894"/>
              <a:gd name="connsiteY1" fmla="*/ 22106 h 25301"/>
              <a:gd name="connsiteX2" fmla="*/ 6325 w 21894"/>
              <a:gd name="connsiteY2" fmla="*/ 16663 h 25301"/>
              <a:gd name="connsiteX3" fmla="*/ 10702 w 21894"/>
              <a:gd name="connsiteY3" fmla="*/ 11455 h 25301"/>
              <a:gd name="connsiteX4" fmla="*/ 15487 w 21894"/>
              <a:gd name="connsiteY4" fmla="*/ 9160 h 25301"/>
              <a:gd name="connsiteX5" fmla="*/ 21066 w 21894"/>
              <a:gd name="connsiteY5" fmla="*/ 4841 h 25301"/>
              <a:gd name="connsiteX6" fmla="*/ 21650 w 21894"/>
              <a:gd name="connsiteY6" fmla="*/ 0 h 25301"/>
              <a:gd name="connsiteX7" fmla="*/ 21593 w 21894"/>
              <a:gd name="connsiteY7" fmla="*/ 25301 h 25301"/>
              <a:gd name="connsiteX8" fmla="*/ 0 w 21894"/>
              <a:gd name="connsiteY8" fmla="*/ 25255 h 25301"/>
              <a:gd name="connsiteX0" fmla="*/ 0 w 21894"/>
              <a:gd name="connsiteY0" fmla="*/ 25255 h 25301"/>
              <a:gd name="connsiteX1" fmla="*/ 2865 w 21894"/>
              <a:gd name="connsiteY1" fmla="*/ 22106 h 25301"/>
              <a:gd name="connsiteX2" fmla="*/ 6325 w 21894"/>
              <a:gd name="connsiteY2" fmla="*/ 16663 h 25301"/>
              <a:gd name="connsiteX3" fmla="*/ 10702 w 21894"/>
              <a:gd name="connsiteY3" fmla="*/ 11455 h 25301"/>
              <a:gd name="connsiteX4" fmla="*/ 15487 w 21894"/>
              <a:gd name="connsiteY4" fmla="*/ 9160 h 25301"/>
              <a:gd name="connsiteX5" fmla="*/ 21066 w 21894"/>
              <a:gd name="connsiteY5" fmla="*/ 4841 h 25301"/>
              <a:gd name="connsiteX6" fmla="*/ 21650 w 21894"/>
              <a:gd name="connsiteY6" fmla="*/ 0 h 25301"/>
              <a:gd name="connsiteX7" fmla="*/ 21593 w 21894"/>
              <a:gd name="connsiteY7" fmla="*/ 25301 h 25301"/>
              <a:gd name="connsiteX8" fmla="*/ 0 w 21894"/>
              <a:gd name="connsiteY8" fmla="*/ 25255 h 25301"/>
              <a:gd name="connsiteX0" fmla="*/ 0 w 21650"/>
              <a:gd name="connsiteY0" fmla="*/ 25255 h 25301"/>
              <a:gd name="connsiteX1" fmla="*/ 2865 w 21650"/>
              <a:gd name="connsiteY1" fmla="*/ 22106 h 25301"/>
              <a:gd name="connsiteX2" fmla="*/ 6325 w 21650"/>
              <a:gd name="connsiteY2" fmla="*/ 16663 h 25301"/>
              <a:gd name="connsiteX3" fmla="*/ 10702 w 21650"/>
              <a:gd name="connsiteY3" fmla="*/ 11455 h 25301"/>
              <a:gd name="connsiteX4" fmla="*/ 15487 w 21650"/>
              <a:gd name="connsiteY4" fmla="*/ 9160 h 25301"/>
              <a:gd name="connsiteX5" fmla="*/ 19807 w 21650"/>
              <a:gd name="connsiteY5" fmla="*/ 6691 h 25301"/>
              <a:gd name="connsiteX6" fmla="*/ 21650 w 21650"/>
              <a:gd name="connsiteY6" fmla="*/ 0 h 25301"/>
              <a:gd name="connsiteX7" fmla="*/ 21593 w 21650"/>
              <a:gd name="connsiteY7" fmla="*/ 25301 h 25301"/>
              <a:gd name="connsiteX8" fmla="*/ 0 w 21650"/>
              <a:gd name="connsiteY8" fmla="*/ 25255 h 25301"/>
              <a:gd name="connsiteX0" fmla="*/ 0 w 21650"/>
              <a:gd name="connsiteY0" fmla="*/ 25255 h 25301"/>
              <a:gd name="connsiteX1" fmla="*/ 2865 w 21650"/>
              <a:gd name="connsiteY1" fmla="*/ 22106 h 25301"/>
              <a:gd name="connsiteX2" fmla="*/ 6325 w 21650"/>
              <a:gd name="connsiteY2" fmla="*/ 16663 h 25301"/>
              <a:gd name="connsiteX3" fmla="*/ 10702 w 21650"/>
              <a:gd name="connsiteY3" fmla="*/ 11455 h 25301"/>
              <a:gd name="connsiteX4" fmla="*/ 15487 w 21650"/>
              <a:gd name="connsiteY4" fmla="*/ 9160 h 25301"/>
              <a:gd name="connsiteX5" fmla="*/ 19555 w 21650"/>
              <a:gd name="connsiteY5" fmla="*/ 5898 h 25301"/>
              <a:gd name="connsiteX6" fmla="*/ 21650 w 21650"/>
              <a:gd name="connsiteY6" fmla="*/ 0 h 25301"/>
              <a:gd name="connsiteX7" fmla="*/ 21593 w 21650"/>
              <a:gd name="connsiteY7" fmla="*/ 25301 h 25301"/>
              <a:gd name="connsiteX8" fmla="*/ 0 w 21650"/>
              <a:gd name="connsiteY8" fmla="*/ 25255 h 25301"/>
              <a:gd name="connsiteX0" fmla="*/ 0 w 21650"/>
              <a:gd name="connsiteY0" fmla="*/ 25255 h 25301"/>
              <a:gd name="connsiteX1" fmla="*/ 2865 w 21650"/>
              <a:gd name="connsiteY1" fmla="*/ 22106 h 25301"/>
              <a:gd name="connsiteX2" fmla="*/ 6325 w 21650"/>
              <a:gd name="connsiteY2" fmla="*/ 16663 h 25301"/>
              <a:gd name="connsiteX3" fmla="*/ 10702 w 21650"/>
              <a:gd name="connsiteY3" fmla="*/ 11455 h 25301"/>
              <a:gd name="connsiteX4" fmla="*/ 15537 w 21650"/>
              <a:gd name="connsiteY4" fmla="*/ 10746 h 25301"/>
              <a:gd name="connsiteX5" fmla="*/ 19555 w 21650"/>
              <a:gd name="connsiteY5" fmla="*/ 5898 h 25301"/>
              <a:gd name="connsiteX6" fmla="*/ 21650 w 21650"/>
              <a:gd name="connsiteY6" fmla="*/ 0 h 25301"/>
              <a:gd name="connsiteX7" fmla="*/ 21593 w 21650"/>
              <a:gd name="connsiteY7" fmla="*/ 25301 h 25301"/>
              <a:gd name="connsiteX8" fmla="*/ 0 w 21650"/>
              <a:gd name="connsiteY8" fmla="*/ 25255 h 25301"/>
              <a:gd name="connsiteX0" fmla="*/ 0 w 21650"/>
              <a:gd name="connsiteY0" fmla="*/ 25255 h 25301"/>
              <a:gd name="connsiteX1" fmla="*/ 2865 w 21650"/>
              <a:gd name="connsiteY1" fmla="*/ 22106 h 25301"/>
              <a:gd name="connsiteX2" fmla="*/ 6325 w 21650"/>
              <a:gd name="connsiteY2" fmla="*/ 16663 h 25301"/>
              <a:gd name="connsiteX3" fmla="*/ 10702 w 21650"/>
              <a:gd name="connsiteY3" fmla="*/ 11455 h 25301"/>
              <a:gd name="connsiteX4" fmla="*/ 15537 w 21650"/>
              <a:gd name="connsiteY4" fmla="*/ 10746 h 25301"/>
              <a:gd name="connsiteX5" fmla="*/ 19555 w 21650"/>
              <a:gd name="connsiteY5" fmla="*/ 5898 h 25301"/>
              <a:gd name="connsiteX6" fmla="*/ 21650 w 21650"/>
              <a:gd name="connsiteY6" fmla="*/ 0 h 25301"/>
              <a:gd name="connsiteX7" fmla="*/ 21593 w 21650"/>
              <a:gd name="connsiteY7" fmla="*/ 25301 h 25301"/>
              <a:gd name="connsiteX8" fmla="*/ 0 w 21650"/>
              <a:gd name="connsiteY8" fmla="*/ 25255 h 25301"/>
              <a:gd name="connsiteX0" fmla="*/ 0 w 21650"/>
              <a:gd name="connsiteY0" fmla="*/ 25255 h 25301"/>
              <a:gd name="connsiteX1" fmla="*/ 2865 w 21650"/>
              <a:gd name="connsiteY1" fmla="*/ 22106 h 25301"/>
              <a:gd name="connsiteX2" fmla="*/ 6627 w 21650"/>
              <a:gd name="connsiteY2" fmla="*/ 17060 h 25301"/>
              <a:gd name="connsiteX3" fmla="*/ 10702 w 21650"/>
              <a:gd name="connsiteY3" fmla="*/ 11455 h 25301"/>
              <a:gd name="connsiteX4" fmla="*/ 15537 w 21650"/>
              <a:gd name="connsiteY4" fmla="*/ 10746 h 25301"/>
              <a:gd name="connsiteX5" fmla="*/ 19555 w 21650"/>
              <a:gd name="connsiteY5" fmla="*/ 5898 h 25301"/>
              <a:gd name="connsiteX6" fmla="*/ 21650 w 21650"/>
              <a:gd name="connsiteY6" fmla="*/ 0 h 25301"/>
              <a:gd name="connsiteX7" fmla="*/ 21593 w 21650"/>
              <a:gd name="connsiteY7" fmla="*/ 25301 h 25301"/>
              <a:gd name="connsiteX8" fmla="*/ 0 w 21650"/>
              <a:gd name="connsiteY8" fmla="*/ 25255 h 25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650" h="25301" extrusionOk="0">
                <a:moveTo>
                  <a:pt x="0" y="25255"/>
                </a:moveTo>
                <a:cubicBezTo>
                  <a:pt x="1075" y="24390"/>
                  <a:pt x="1761" y="23472"/>
                  <a:pt x="2865" y="22106"/>
                </a:cubicBezTo>
                <a:cubicBezTo>
                  <a:pt x="3969" y="20740"/>
                  <a:pt x="5321" y="18835"/>
                  <a:pt x="6627" y="17060"/>
                </a:cubicBezTo>
                <a:cubicBezTo>
                  <a:pt x="7933" y="15285"/>
                  <a:pt x="9217" y="12507"/>
                  <a:pt x="10702" y="11455"/>
                </a:cubicBezTo>
                <a:cubicBezTo>
                  <a:pt x="12187" y="10403"/>
                  <a:pt x="14012" y="11540"/>
                  <a:pt x="15537" y="10746"/>
                </a:cubicBezTo>
                <a:cubicBezTo>
                  <a:pt x="17082" y="9942"/>
                  <a:pt x="18536" y="7689"/>
                  <a:pt x="19555" y="5898"/>
                </a:cubicBezTo>
                <a:cubicBezTo>
                  <a:pt x="20574" y="4107"/>
                  <a:pt x="21495" y="397"/>
                  <a:pt x="21650" y="0"/>
                </a:cubicBezTo>
                <a:cubicBezTo>
                  <a:pt x="21648" y="7200"/>
                  <a:pt x="21595" y="18101"/>
                  <a:pt x="21593" y="25301"/>
                </a:cubicBezTo>
                <a:lnTo>
                  <a:pt x="0" y="25255"/>
                </a:lnTo>
                <a:close/>
              </a:path>
            </a:pathLst>
          </a:custGeom>
          <a:solidFill>
            <a:srgbClr val="263B80"/>
          </a:solidFill>
          <a:ln w="12700">
            <a:miter lim="400000"/>
          </a:ln>
        </p:spPr>
        <p:txBody>
          <a:bodyPr lIns="0" tIns="0" rIns="0" bIns="0"/>
          <a:lstStyle/>
          <a:p>
            <a:endParaRPr/>
          </a:p>
        </p:txBody>
      </p:sp>
      <p:pic>
        <p:nvPicPr>
          <p:cNvPr id="15" name="Image">
            <a:extLst>
              <a:ext uri="{FF2B5EF4-FFF2-40B4-BE49-F238E27FC236}">
                <a16:creationId xmlns:a16="http://schemas.microsoft.com/office/drawing/2014/main" id="{ABF77C73-5298-43B9-81F9-3598D5FA3B6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9666207" y="5374397"/>
            <a:ext cx="1936068" cy="938348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Seta: para Baixo 4">
            <a:extLst>
              <a:ext uri="{FF2B5EF4-FFF2-40B4-BE49-F238E27FC236}">
                <a16:creationId xmlns:a16="http://schemas.microsoft.com/office/drawing/2014/main" id="{C2F52E6E-C324-44D4-B245-CFF79934B283}"/>
              </a:ext>
            </a:extLst>
          </p:cNvPr>
          <p:cNvSpPr/>
          <p:nvPr/>
        </p:nvSpPr>
        <p:spPr>
          <a:xfrm rot="15455298">
            <a:off x="3301281" y="3319574"/>
            <a:ext cx="1055724" cy="3985151"/>
          </a:xfrm>
          <a:prstGeom prst="downArrow">
            <a:avLst/>
          </a:prstGeom>
          <a:solidFill>
            <a:srgbClr val="FFFFFF"/>
          </a:solidFill>
          <a:ln w="12700" cap="flat">
            <a:solidFill>
              <a:srgbClr val="0F6FC6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vert" wrap="square" lIns="144000" tIns="0" rIns="108000" bIns="0" numCol="1" spcCol="38100" rtlCol="0" anchor="ctr" anchorCtr="1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Número de barragens cadastradas</a:t>
            </a:r>
          </a:p>
        </p:txBody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id="{1F9AA7A8-7C37-4914-BE47-201F2D4B586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8858" t="25536" r="30476" b="25778"/>
          <a:stretch/>
        </p:blipFill>
        <p:spPr>
          <a:xfrm>
            <a:off x="5796851" y="475105"/>
            <a:ext cx="5231085" cy="326748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6" name="Forma em L 25">
            <a:extLst>
              <a:ext uri="{FF2B5EF4-FFF2-40B4-BE49-F238E27FC236}">
                <a16:creationId xmlns:a16="http://schemas.microsoft.com/office/drawing/2014/main" id="{8A62B5EA-320A-428A-AF34-35F67D5532DB}"/>
              </a:ext>
            </a:extLst>
          </p:cNvPr>
          <p:cNvSpPr/>
          <p:nvPr/>
        </p:nvSpPr>
        <p:spPr>
          <a:xfrm rot="5400000">
            <a:off x="820959" y="3810218"/>
            <a:ext cx="721772" cy="1201013"/>
          </a:xfrm>
          <a:prstGeom prst="corner">
            <a:avLst>
              <a:gd name="adj1" fmla="val 16120"/>
              <a:gd name="adj2" fmla="val 16110"/>
            </a:avLst>
          </a:prstGeom>
        </p:spPr>
        <p:style>
          <a:lnRef idx="1">
            <a:schemeClr val="dk2">
              <a:hueOff val="0"/>
              <a:satOff val="0"/>
              <a:lumOff val="0"/>
              <a:alphaOff val="0"/>
            </a:schemeClr>
          </a:lnRef>
          <a:fillRef idx="2">
            <a:schemeClr val="dk2">
              <a:hueOff val="0"/>
              <a:satOff val="0"/>
              <a:lumOff val="0"/>
              <a:alphaOff val="0"/>
            </a:schemeClr>
          </a:fillRef>
          <a:effectRef idx="1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</p:sp>
      <p:sp>
        <p:nvSpPr>
          <p:cNvPr id="448" name="Forma Livre: Forma 447">
            <a:extLst>
              <a:ext uri="{FF2B5EF4-FFF2-40B4-BE49-F238E27FC236}">
                <a16:creationId xmlns:a16="http://schemas.microsoft.com/office/drawing/2014/main" id="{BA4DCC75-7C5A-42FD-953D-3B119F170B3D}"/>
              </a:ext>
            </a:extLst>
          </p:cNvPr>
          <p:cNvSpPr/>
          <p:nvPr/>
        </p:nvSpPr>
        <p:spPr>
          <a:xfrm>
            <a:off x="700477" y="4167741"/>
            <a:ext cx="1084281" cy="953078"/>
          </a:xfrm>
          <a:custGeom>
            <a:avLst/>
            <a:gdLst>
              <a:gd name="connsiteX0" fmla="*/ 0 w 1084281"/>
              <a:gd name="connsiteY0" fmla="*/ 0 h 953078"/>
              <a:gd name="connsiteX1" fmla="*/ 1084281 w 1084281"/>
              <a:gd name="connsiteY1" fmla="*/ 0 h 953078"/>
              <a:gd name="connsiteX2" fmla="*/ 1084281 w 1084281"/>
              <a:gd name="connsiteY2" fmla="*/ 953078 h 953078"/>
              <a:gd name="connsiteX3" fmla="*/ 0 w 1084281"/>
              <a:gd name="connsiteY3" fmla="*/ 953078 h 953078"/>
              <a:gd name="connsiteX4" fmla="*/ 0 w 1084281"/>
              <a:gd name="connsiteY4" fmla="*/ 0 h 953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4281" h="953078">
                <a:moveTo>
                  <a:pt x="0" y="0"/>
                </a:moveTo>
                <a:lnTo>
                  <a:pt x="1084281" y="0"/>
                </a:lnTo>
                <a:lnTo>
                  <a:pt x="1084281" y="953078"/>
                </a:lnTo>
                <a:lnTo>
                  <a:pt x="0" y="953078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2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2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6200" tIns="76200" rIns="76200" bIns="76200" numCol="1" spcCol="1270" anchor="t" anchorCtr="0">
            <a:noAutofit/>
          </a:bodyPr>
          <a:lstStyle/>
          <a:p>
            <a:pPr marL="0" lvl="0" indent="0" algn="l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pt-BR" sz="2000" kern="1200" dirty="0">
                <a:solidFill>
                  <a:schemeClr val="bg2">
                    <a:lumMod val="90000"/>
                  </a:schemeClr>
                </a:solidFill>
              </a:rPr>
              <a:t>2017</a:t>
            </a:r>
            <a:br>
              <a:rPr lang="pt-BR" sz="2000" kern="1200" dirty="0"/>
            </a:br>
            <a:r>
              <a:rPr lang="pt-BR" sz="2000" kern="1200" dirty="0"/>
              <a:t>1.000</a:t>
            </a:r>
          </a:p>
        </p:txBody>
      </p:sp>
      <p:sp>
        <p:nvSpPr>
          <p:cNvPr id="449" name="Triângulo isósceles 448">
            <a:extLst>
              <a:ext uri="{FF2B5EF4-FFF2-40B4-BE49-F238E27FC236}">
                <a16:creationId xmlns:a16="http://schemas.microsoft.com/office/drawing/2014/main" id="{F43CEAB6-D2D2-447E-9B10-CFEFC57E24FE}"/>
              </a:ext>
            </a:extLst>
          </p:cNvPr>
          <p:cNvSpPr/>
          <p:nvPr/>
        </p:nvSpPr>
        <p:spPr>
          <a:xfrm>
            <a:off x="1580177" y="3721798"/>
            <a:ext cx="204581" cy="204581"/>
          </a:xfrm>
          <a:prstGeom prst="triangle">
            <a:avLst>
              <a:gd name="adj" fmla="val 100000"/>
            </a:avLst>
          </a:prstGeom>
        </p:spPr>
        <p:style>
          <a:lnRef idx="1">
            <a:schemeClr val="dk2">
              <a:hueOff val="0"/>
              <a:satOff val="0"/>
              <a:lumOff val="0"/>
              <a:alphaOff val="0"/>
            </a:schemeClr>
          </a:lnRef>
          <a:fillRef idx="2">
            <a:schemeClr val="dk2">
              <a:hueOff val="0"/>
              <a:satOff val="0"/>
              <a:lumOff val="0"/>
              <a:alphaOff val="0"/>
            </a:schemeClr>
          </a:fillRef>
          <a:effectRef idx="1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</p:sp>
      <p:grpSp>
        <p:nvGrpSpPr>
          <p:cNvPr id="455" name="Agrupar 454">
            <a:extLst>
              <a:ext uri="{FF2B5EF4-FFF2-40B4-BE49-F238E27FC236}">
                <a16:creationId xmlns:a16="http://schemas.microsoft.com/office/drawing/2014/main" id="{74FB82E2-4B51-4C91-839C-390E0B239E60}"/>
              </a:ext>
            </a:extLst>
          </p:cNvPr>
          <p:cNvGrpSpPr/>
          <p:nvPr/>
        </p:nvGrpSpPr>
        <p:grpSpPr>
          <a:xfrm>
            <a:off x="1908710" y="3721379"/>
            <a:ext cx="1206351" cy="1077621"/>
            <a:chOff x="1908710" y="3721379"/>
            <a:chExt cx="1206351" cy="1077621"/>
          </a:xfrm>
        </p:grpSpPr>
        <p:sp>
          <p:nvSpPr>
            <p:cNvPr id="450" name="Forma em L 449">
              <a:extLst>
                <a:ext uri="{FF2B5EF4-FFF2-40B4-BE49-F238E27FC236}">
                  <a16:creationId xmlns:a16="http://schemas.microsoft.com/office/drawing/2014/main" id="{A76214CB-914D-46ED-BECF-85CE9CFE1277}"/>
                </a:ext>
              </a:extLst>
            </p:cNvPr>
            <p:cNvSpPr/>
            <p:nvPr/>
          </p:nvSpPr>
          <p:spPr>
            <a:xfrm rot="5400000">
              <a:off x="2148331" y="3481758"/>
              <a:ext cx="721772" cy="1201013"/>
            </a:xfrm>
            <a:prstGeom prst="corner">
              <a:avLst>
                <a:gd name="adj1" fmla="val 16120"/>
                <a:gd name="adj2" fmla="val 16110"/>
              </a:avLst>
            </a:prstGeom>
          </p:spPr>
          <p:style>
            <a:lnRef idx="1">
              <a:schemeClr val="dk2">
                <a:hueOff val="0"/>
                <a:satOff val="0"/>
                <a:lumOff val="0"/>
                <a:alphaOff val="0"/>
              </a:schemeClr>
            </a:lnRef>
            <a:fillRef idx="2">
              <a:schemeClr val="dk2">
                <a:hueOff val="0"/>
                <a:satOff val="0"/>
                <a:lumOff val="0"/>
                <a:alphaOff val="0"/>
              </a:schemeClr>
            </a:fillRef>
            <a:effectRef idx="1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451" name="Forma Livre: Forma 450">
              <a:extLst>
                <a:ext uri="{FF2B5EF4-FFF2-40B4-BE49-F238E27FC236}">
                  <a16:creationId xmlns:a16="http://schemas.microsoft.com/office/drawing/2014/main" id="{97AA05CB-62FE-4BA4-BBDF-E0E7DA834E49}"/>
                </a:ext>
              </a:extLst>
            </p:cNvPr>
            <p:cNvSpPr/>
            <p:nvPr/>
          </p:nvSpPr>
          <p:spPr>
            <a:xfrm>
              <a:off x="2030780" y="3848564"/>
              <a:ext cx="1084281" cy="950436"/>
            </a:xfrm>
            <a:custGeom>
              <a:avLst/>
              <a:gdLst>
                <a:gd name="connsiteX0" fmla="*/ 0 w 1084281"/>
                <a:gd name="connsiteY0" fmla="*/ 0 h 950436"/>
                <a:gd name="connsiteX1" fmla="*/ 1084281 w 1084281"/>
                <a:gd name="connsiteY1" fmla="*/ 0 h 950436"/>
                <a:gd name="connsiteX2" fmla="*/ 1084281 w 1084281"/>
                <a:gd name="connsiteY2" fmla="*/ 950436 h 950436"/>
                <a:gd name="connsiteX3" fmla="*/ 0 w 1084281"/>
                <a:gd name="connsiteY3" fmla="*/ 950436 h 950436"/>
                <a:gd name="connsiteX4" fmla="*/ 0 w 1084281"/>
                <a:gd name="connsiteY4" fmla="*/ 0 h 950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84281" h="950436">
                  <a:moveTo>
                    <a:pt x="0" y="0"/>
                  </a:moveTo>
                  <a:lnTo>
                    <a:pt x="1084281" y="0"/>
                  </a:lnTo>
                  <a:lnTo>
                    <a:pt x="1084281" y="950436"/>
                  </a:lnTo>
                  <a:lnTo>
                    <a:pt x="0" y="95043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2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2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6200" tIns="76200" rIns="76200" bIns="76200" numCol="1" spcCol="1270" anchor="t" anchorCtr="0">
              <a:noAutofit/>
            </a:bodyPr>
            <a:lstStyle/>
            <a:p>
              <a:pPr defTabSz="889000">
                <a:spcBef>
                  <a:spcPct val="0"/>
                </a:spcBef>
              </a:pPr>
              <a:r>
                <a:rPr lang="pt-BR" sz="2000" kern="1200" dirty="0">
                  <a:solidFill>
                    <a:schemeClr val="bg2">
                      <a:lumMod val="90000"/>
                    </a:schemeClr>
                  </a:solidFill>
                </a:rPr>
                <a:t>2018</a:t>
              </a:r>
            </a:p>
            <a:p>
              <a:pPr defTabSz="889000">
                <a:spcBef>
                  <a:spcPct val="0"/>
                </a:spcBef>
              </a:pPr>
              <a:r>
                <a:rPr lang="pt-BR" sz="2000" kern="1200" dirty="0">
                  <a:solidFill>
                    <a:schemeClr val="tx1"/>
                  </a:solidFill>
                </a:rPr>
                <a:t>2.500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600"/>
                                        <p:tgtEl>
                                          <p:spTgt spid="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6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CHAMADA Subtítulo"/>
          <p:cNvSpPr txBox="1"/>
          <p:nvPr/>
        </p:nvSpPr>
        <p:spPr>
          <a:xfrm>
            <a:off x="704353" y="601372"/>
            <a:ext cx="3075255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 sz="3600">
                <a:solidFill>
                  <a:srgbClr val="0F6FC6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pPr>
            <a:r>
              <a:rPr lang="pt-BR" sz="3200" dirty="0"/>
              <a:t>Manutenções</a:t>
            </a:r>
            <a:endParaRPr sz="3200" dirty="0">
              <a:solidFill>
                <a:srgbClr val="BFBFBF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479" name="#AÁguaÉUmaSó"/>
          <p:cNvSpPr txBox="1"/>
          <p:nvPr/>
        </p:nvSpPr>
        <p:spPr>
          <a:xfrm>
            <a:off x="9472340" y="6052128"/>
            <a:ext cx="2329486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000">
                <a:solidFill>
                  <a:srgbClr val="FFFFFF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lvl1pPr>
          </a:lstStyle>
          <a:p>
            <a:r>
              <a:t>#AÁguaÉUmaSó</a:t>
            </a:r>
          </a:p>
        </p:txBody>
      </p:sp>
      <p:grpSp>
        <p:nvGrpSpPr>
          <p:cNvPr id="456" name="Agrupar 455">
            <a:extLst>
              <a:ext uri="{FF2B5EF4-FFF2-40B4-BE49-F238E27FC236}">
                <a16:creationId xmlns:a16="http://schemas.microsoft.com/office/drawing/2014/main" id="{CE3F6FF5-8322-413E-8996-CB45E6C4CB88}"/>
              </a:ext>
            </a:extLst>
          </p:cNvPr>
          <p:cNvGrpSpPr/>
          <p:nvPr/>
        </p:nvGrpSpPr>
        <p:grpSpPr>
          <a:xfrm>
            <a:off x="2884465" y="1471355"/>
            <a:ext cx="1949252" cy="1690448"/>
            <a:chOff x="2884465" y="1471355"/>
            <a:chExt cx="1949252" cy="1690448"/>
          </a:xfrm>
        </p:grpSpPr>
        <p:sp>
          <p:nvSpPr>
            <p:cNvPr id="8" name="Seta: para Baixo 7">
              <a:extLst>
                <a:ext uri="{FF2B5EF4-FFF2-40B4-BE49-F238E27FC236}">
                  <a16:creationId xmlns:a16="http://schemas.microsoft.com/office/drawing/2014/main" id="{4B8ED481-2A2F-4856-BB10-557BC7759A04}"/>
                </a:ext>
              </a:extLst>
            </p:cNvPr>
            <p:cNvSpPr/>
            <p:nvPr/>
          </p:nvSpPr>
          <p:spPr>
            <a:xfrm>
              <a:off x="3107349" y="2247402"/>
              <a:ext cx="1503484" cy="914401"/>
            </a:xfrm>
            <a:prstGeom prst="downArrow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1">
                    <a:lumMod val="75000"/>
                  </a:schemeClr>
                </a:gs>
              </a:gsLst>
              <a:lin ang="5400000" scaled="1"/>
            </a:gradFill>
            <a:ln w="12700" cap="flat">
              <a:solidFill>
                <a:srgbClr val="0F6FC6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pt-BR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11" name="CaixaDeTexto 10">
              <a:extLst>
                <a:ext uri="{FF2B5EF4-FFF2-40B4-BE49-F238E27FC236}">
                  <a16:creationId xmlns:a16="http://schemas.microsoft.com/office/drawing/2014/main" id="{FC6A4085-E74E-4CDB-962C-69CDA9374CA4}"/>
                </a:ext>
              </a:extLst>
            </p:cNvPr>
            <p:cNvSpPr txBox="1"/>
            <p:nvPr/>
          </p:nvSpPr>
          <p:spPr>
            <a:xfrm>
              <a:off x="2884465" y="1471355"/>
              <a:ext cx="1949252" cy="656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pt-BR" sz="18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"/>
                </a:rPr>
                <a:t>Partes do sistema</a:t>
              </a:r>
            </a:p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pt-BR" sz="18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"/>
                </a:rPr>
                <a:t>refeitas</a:t>
              </a:r>
            </a:p>
          </p:txBody>
        </p:sp>
      </p:grpSp>
      <p:sp>
        <p:nvSpPr>
          <p:cNvPr id="14" name="Shape">
            <a:extLst>
              <a:ext uri="{FF2B5EF4-FFF2-40B4-BE49-F238E27FC236}">
                <a16:creationId xmlns:a16="http://schemas.microsoft.com/office/drawing/2014/main" id="{946FEB10-63F2-43DE-9F6D-8B393C3D3CED}"/>
              </a:ext>
            </a:extLst>
          </p:cNvPr>
          <p:cNvSpPr/>
          <p:nvPr/>
        </p:nvSpPr>
        <p:spPr>
          <a:xfrm>
            <a:off x="4018051" y="3211204"/>
            <a:ext cx="8192869" cy="3646796"/>
          </a:xfrm>
          <a:custGeom>
            <a:avLst/>
            <a:gdLst>
              <a:gd name="connsiteX0" fmla="*/ 0 w 21600"/>
              <a:gd name="connsiteY0" fmla="*/ 21554 h 21600"/>
              <a:gd name="connsiteX1" fmla="*/ 2865 w 21600"/>
              <a:gd name="connsiteY1" fmla="*/ 18405 h 21600"/>
              <a:gd name="connsiteX2" fmla="*/ 5066 w 21600"/>
              <a:gd name="connsiteY2" fmla="*/ 13755 h 21600"/>
              <a:gd name="connsiteX3" fmla="*/ 9444 w 21600"/>
              <a:gd name="connsiteY3" fmla="*/ 7490 h 21600"/>
              <a:gd name="connsiteX4" fmla="*/ 15487 w 21600"/>
              <a:gd name="connsiteY4" fmla="*/ 5459 h 21600"/>
              <a:gd name="connsiteX5" fmla="*/ 21066 w 21600"/>
              <a:gd name="connsiteY5" fmla="*/ 1140 h 21600"/>
              <a:gd name="connsiteX6" fmla="*/ 21600 w 21600"/>
              <a:gd name="connsiteY6" fmla="*/ 0 h 21600"/>
              <a:gd name="connsiteX7" fmla="*/ 21593 w 21600"/>
              <a:gd name="connsiteY7" fmla="*/ 21600 h 21600"/>
              <a:gd name="connsiteX8" fmla="*/ 0 w 21600"/>
              <a:gd name="connsiteY8" fmla="*/ 21554 h 21600"/>
              <a:gd name="connsiteX0" fmla="*/ 0 w 21600"/>
              <a:gd name="connsiteY0" fmla="*/ 21554 h 21600"/>
              <a:gd name="connsiteX1" fmla="*/ 2865 w 21600"/>
              <a:gd name="connsiteY1" fmla="*/ 18405 h 21600"/>
              <a:gd name="connsiteX2" fmla="*/ 5066 w 21600"/>
              <a:gd name="connsiteY2" fmla="*/ 13755 h 21600"/>
              <a:gd name="connsiteX3" fmla="*/ 9444 w 21600"/>
              <a:gd name="connsiteY3" fmla="*/ 7490 h 21600"/>
              <a:gd name="connsiteX4" fmla="*/ 15487 w 21600"/>
              <a:gd name="connsiteY4" fmla="*/ 5459 h 21600"/>
              <a:gd name="connsiteX5" fmla="*/ 21066 w 21600"/>
              <a:gd name="connsiteY5" fmla="*/ 1140 h 21600"/>
              <a:gd name="connsiteX6" fmla="*/ 21600 w 21600"/>
              <a:gd name="connsiteY6" fmla="*/ 0 h 21600"/>
              <a:gd name="connsiteX7" fmla="*/ 21593 w 21600"/>
              <a:gd name="connsiteY7" fmla="*/ 21600 h 21600"/>
              <a:gd name="connsiteX8" fmla="*/ 0 w 21600"/>
              <a:gd name="connsiteY8" fmla="*/ 21554 h 21600"/>
              <a:gd name="connsiteX0" fmla="*/ 0 w 21600"/>
              <a:gd name="connsiteY0" fmla="*/ 21554 h 21600"/>
              <a:gd name="connsiteX1" fmla="*/ 2865 w 21600"/>
              <a:gd name="connsiteY1" fmla="*/ 18405 h 21600"/>
              <a:gd name="connsiteX2" fmla="*/ 5066 w 21600"/>
              <a:gd name="connsiteY2" fmla="*/ 13755 h 21600"/>
              <a:gd name="connsiteX3" fmla="*/ 9444 w 21600"/>
              <a:gd name="connsiteY3" fmla="*/ 7490 h 21600"/>
              <a:gd name="connsiteX4" fmla="*/ 15487 w 21600"/>
              <a:gd name="connsiteY4" fmla="*/ 5459 h 21600"/>
              <a:gd name="connsiteX5" fmla="*/ 21066 w 21600"/>
              <a:gd name="connsiteY5" fmla="*/ 1140 h 21600"/>
              <a:gd name="connsiteX6" fmla="*/ 21600 w 21600"/>
              <a:gd name="connsiteY6" fmla="*/ 0 h 21600"/>
              <a:gd name="connsiteX7" fmla="*/ 21593 w 21600"/>
              <a:gd name="connsiteY7" fmla="*/ 21600 h 21600"/>
              <a:gd name="connsiteX8" fmla="*/ 0 w 21600"/>
              <a:gd name="connsiteY8" fmla="*/ 21554 h 21600"/>
              <a:gd name="connsiteX0" fmla="*/ 0 w 21600"/>
              <a:gd name="connsiteY0" fmla="*/ 21554 h 21600"/>
              <a:gd name="connsiteX1" fmla="*/ 2865 w 21600"/>
              <a:gd name="connsiteY1" fmla="*/ 18405 h 21600"/>
              <a:gd name="connsiteX2" fmla="*/ 5066 w 21600"/>
              <a:gd name="connsiteY2" fmla="*/ 13755 h 21600"/>
              <a:gd name="connsiteX3" fmla="*/ 9444 w 21600"/>
              <a:gd name="connsiteY3" fmla="*/ 7490 h 21600"/>
              <a:gd name="connsiteX4" fmla="*/ 15487 w 21600"/>
              <a:gd name="connsiteY4" fmla="*/ 5459 h 21600"/>
              <a:gd name="connsiteX5" fmla="*/ 21066 w 21600"/>
              <a:gd name="connsiteY5" fmla="*/ 1140 h 21600"/>
              <a:gd name="connsiteX6" fmla="*/ 21600 w 21600"/>
              <a:gd name="connsiteY6" fmla="*/ 0 h 21600"/>
              <a:gd name="connsiteX7" fmla="*/ 21593 w 21600"/>
              <a:gd name="connsiteY7" fmla="*/ 21600 h 21600"/>
              <a:gd name="connsiteX8" fmla="*/ 0 w 21600"/>
              <a:gd name="connsiteY8" fmla="*/ 21554 h 21600"/>
              <a:gd name="connsiteX0" fmla="*/ 0 w 21600"/>
              <a:gd name="connsiteY0" fmla="*/ 21554 h 21600"/>
              <a:gd name="connsiteX1" fmla="*/ 2865 w 21600"/>
              <a:gd name="connsiteY1" fmla="*/ 18405 h 21600"/>
              <a:gd name="connsiteX2" fmla="*/ 6325 w 21600"/>
              <a:gd name="connsiteY2" fmla="*/ 12962 h 21600"/>
              <a:gd name="connsiteX3" fmla="*/ 9444 w 21600"/>
              <a:gd name="connsiteY3" fmla="*/ 7490 h 21600"/>
              <a:gd name="connsiteX4" fmla="*/ 15487 w 21600"/>
              <a:gd name="connsiteY4" fmla="*/ 5459 h 21600"/>
              <a:gd name="connsiteX5" fmla="*/ 21066 w 21600"/>
              <a:gd name="connsiteY5" fmla="*/ 1140 h 21600"/>
              <a:gd name="connsiteX6" fmla="*/ 21600 w 21600"/>
              <a:gd name="connsiteY6" fmla="*/ 0 h 21600"/>
              <a:gd name="connsiteX7" fmla="*/ 21593 w 21600"/>
              <a:gd name="connsiteY7" fmla="*/ 21600 h 21600"/>
              <a:gd name="connsiteX8" fmla="*/ 0 w 21600"/>
              <a:gd name="connsiteY8" fmla="*/ 21554 h 21600"/>
              <a:gd name="connsiteX0" fmla="*/ 0 w 21685"/>
              <a:gd name="connsiteY0" fmla="*/ 25255 h 25301"/>
              <a:gd name="connsiteX1" fmla="*/ 2865 w 21685"/>
              <a:gd name="connsiteY1" fmla="*/ 22106 h 25301"/>
              <a:gd name="connsiteX2" fmla="*/ 6325 w 21685"/>
              <a:gd name="connsiteY2" fmla="*/ 16663 h 25301"/>
              <a:gd name="connsiteX3" fmla="*/ 9444 w 21685"/>
              <a:gd name="connsiteY3" fmla="*/ 11191 h 25301"/>
              <a:gd name="connsiteX4" fmla="*/ 15487 w 21685"/>
              <a:gd name="connsiteY4" fmla="*/ 9160 h 25301"/>
              <a:gd name="connsiteX5" fmla="*/ 21066 w 21685"/>
              <a:gd name="connsiteY5" fmla="*/ 4841 h 25301"/>
              <a:gd name="connsiteX6" fmla="*/ 21650 w 21685"/>
              <a:gd name="connsiteY6" fmla="*/ 0 h 25301"/>
              <a:gd name="connsiteX7" fmla="*/ 21593 w 21685"/>
              <a:gd name="connsiteY7" fmla="*/ 25301 h 25301"/>
              <a:gd name="connsiteX8" fmla="*/ 0 w 21685"/>
              <a:gd name="connsiteY8" fmla="*/ 25255 h 25301"/>
              <a:gd name="connsiteX0" fmla="*/ 0 w 21650"/>
              <a:gd name="connsiteY0" fmla="*/ 25255 h 25301"/>
              <a:gd name="connsiteX1" fmla="*/ 2865 w 21650"/>
              <a:gd name="connsiteY1" fmla="*/ 22106 h 25301"/>
              <a:gd name="connsiteX2" fmla="*/ 6325 w 21650"/>
              <a:gd name="connsiteY2" fmla="*/ 16663 h 25301"/>
              <a:gd name="connsiteX3" fmla="*/ 9444 w 21650"/>
              <a:gd name="connsiteY3" fmla="*/ 11191 h 25301"/>
              <a:gd name="connsiteX4" fmla="*/ 15487 w 21650"/>
              <a:gd name="connsiteY4" fmla="*/ 9160 h 25301"/>
              <a:gd name="connsiteX5" fmla="*/ 21066 w 21650"/>
              <a:gd name="connsiteY5" fmla="*/ 4841 h 25301"/>
              <a:gd name="connsiteX6" fmla="*/ 21650 w 21650"/>
              <a:gd name="connsiteY6" fmla="*/ 0 h 25301"/>
              <a:gd name="connsiteX7" fmla="*/ 21593 w 21650"/>
              <a:gd name="connsiteY7" fmla="*/ 25301 h 25301"/>
              <a:gd name="connsiteX8" fmla="*/ 0 w 21650"/>
              <a:gd name="connsiteY8" fmla="*/ 25255 h 25301"/>
              <a:gd name="connsiteX0" fmla="*/ 0 w 21894"/>
              <a:gd name="connsiteY0" fmla="*/ 25255 h 25301"/>
              <a:gd name="connsiteX1" fmla="*/ 2865 w 21894"/>
              <a:gd name="connsiteY1" fmla="*/ 22106 h 25301"/>
              <a:gd name="connsiteX2" fmla="*/ 6325 w 21894"/>
              <a:gd name="connsiteY2" fmla="*/ 16663 h 25301"/>
              <a:gd name="connsiteX3" fmla="*/ 9444 w 21894"/>
              <a:gd name="connsiteY3" fmla="*/ 11191 h 25301"/>
              <a:gd name="connsiteX4" fmla="*/ 15487 w 21894"/>
              <a:gd name="connsiteY4" fmla="*/ 9160 h 25301"/>
              <a:gd name="connsiteX5" fmla="*/ 21066 w 21894"/>
              <a:gd name="connsiteY5" fmla="*/ 4841 h 25301"/>
              <a:gd name="connsiteX6" fmla="*/ 21650 w 21894"/>
              <a:gd name="connsiteY6" fmla="*/ 0 h 25301"/>
              <a:gd name="connsiteX7" fmla="*/ 21593 w 21894"/>
              <a:gd name="connsiteY7" fmla="*/ 25301 h 25301"/>
              <a:gd name="connsiteX8" fmla="*/ 0 w 21894"/>
              <a:gd name="connsiteY8" fmla="*/ 25255 h 25301"/>
              <a:gd name="connsiteX0" fmla="*/ 0 w 21894"/>
              <a:gd name="connsiteY0" fmla="*/ 25255 h 25301"/>
              <a:gd name="connsiteX1" fmla="*/ 2865 w 21894"/>
              <a:gd name="connsiteY1" fmla="*/ 22106 h 25301"/>
              <a:gd name="connsiteX2" fmla="*/ 6325 w 21894"/>
              <a:gd name="connsiteY2" fmla="*/ 16663 h 25301"/>
              <a:gd name="connsiteX3" fmla="*/ 11055 w 21894"/>
              <a:gd name="connsiteY3" fmla="*/ 11323 h 25301"/>
              <a:gd name="connsiteX4" fmla="*/ 15487 w 21894"/>
              <a:gd name="connsiteY4" fmla="*/ 9160 h 25301"/>
              <a:gd name="connsiteX5" fmla="*/ 21066 w 21894"/>
              <a:gd name="connsiteY5" fmla="*/ 4841 h 25301"/>
              <a:gd name="connsiteX6" fmla="*/ 21650 w 21894"/>
              <a:gd name="connsiteY6" fmla="*/ 0 h 25301"/>
              <a:gd name="connsiteX7" fmla="*/ 21593 w 21894"/>
              <a:gd name="connsiteY7" fmla="*/ 25301 h 25301"/>
              <a:gd name="connsiteX8" fmla="*/ 0 w 21894"/>
              <a:gd name="connsiteY8" fmla="*/ 25255 h 25301"/>
              <a:gd name="connsiteX0" fmla="*/ 0 w 21894"/>
              <a:gd name="connsiteY0" fmla="*/ 25255 h 25301"/>
              <a:gd name="connsiteX1" fmla="*/ 2865 w 21894"/>
              <a:gd name="connsiteY1" fmla="*/ 22106 h 25301"/>
              <a:gd name="connsiteX2" fmla="*/ 6325 w 21894"/>
              <a:gd name="connsiteY2" fmla="*/ 16663 h 25301"/>
              <a:gd name="connsiteX3" fmla="*/ 10803 w 21894"/>
              <a:gd name="connsiteY3" fmla="*/ 11984 h 25301"/>
              <a:gd name="connsiteX4" fmla="*/ 15487 w 21894"/>
              <a:gd name="connsiteY4" fmla="*/ 9160 h 25301"/>
              <a:gd name="connsiteX5" fmla="*/ 21066 w 21894"/>
              <a:gd name="connsiteY5" fmla="*/ 4841 h 25301"/>
              <a:gd name="connsiteX6" fmla="*/ 21650 w 21894"/>
              <a:gd name="connsiteY6" fmla="*/ 0 h 25301"/>
              <a:gd name="connsiteX7" fmla="*/ 21593 w 21894"/>
              <a:gd name="connsiteY7" fmla="*/ 25301 h 25301"/>
              <a:gd name="connsiteX8" fmla="*/ 0 w 21894"/>
              <a:gd name="connsiteY8" fmla="*/ 25255 h 25301"/>
              <a:gd name="connsiteX0" fmla="*/ 0 w 21894"/>
              <a:gd name="connsiteY0" fmla="*/ 25255 h 25301"/>
              <a:gd name="connsiteX1" fmla="*/ 2865 w 21894"/>
              <a:gd name="connsiteY1" fmla="*/ 22106 h 25301"/>
              <a:gd name="connsiteX2" fmla="*/ 6325 w 21894"/>
              <a:gd name="connsiteY2" fmla="*/ 16663 h 25301"/>
              <a:gd name="connsiteX3" fmla="*/ 10702 w 21894"/>
              <a:gd name="connsiteY3" fmla="*/ 11455 h 25301"/>
              <a:gd name="connsiteX4" fmla="*/ 15487 w 21894"/>
              <a:gd name="connsiteY4" fmla="*/ 9160 h 25301"/>
              <a:gd name="connsiteX5" fmla="*/ 21066 w 21894"/>
              <a:gd name="connsiteY5" fmla="*/ 4841 h 25301"/>
              <a:gd name="connsiteX6" fmla="*/ 21650 w 21894"/>
              <a:gd name="connsiteY6" fmla="*/ 0 h 25301"/>
              <a:gd name="connsiteX7" fmla="*/ 21593 w 21894"/>
              <a:gd name="connsiteY7" fmla="*/ 25301 h 25301"/>
              <a:gd name="connsiteX8" fmla="*/ 0 w 21894"/>
              <a:gd name="connsiteY8" fmla="*/ 25255 h 25301"/>
              <a:gd name="connsiteX0" fmla="*/ 0 w 21894"/>
              <a:gd name="connsiteY0" fmla="*/ 25255 h 25301"/>
              <a:gd name="connsiteX1" fmla="*/ 2865 w 21894"/>
              <a:gd name="connsiteY1" fmla="*/ 22106 h 25301"/>
              <a:gd name="connsiteX2" fmla="*/ 6325 w 21894"/>
              <a:gd name="connsiteY2" fmla="*/ 16663 h 25301"/>
              <a:gd name="connsiteX3" fmla="*/ 10702 w 21894"/>
              <a:gd name="connsiteY3" fmla="*/ 11455 h 25301"/>
              <a:gd name="connsiteX4" fmla="*/ 15487 w 21894"/>
              <a:gd name="connsiteY4" fmla="*/ 9160 h 25301"/>
              <a:gd name="connsiteX5" fmla="*/ 21066 w 21894"/>
              <a:gd name="connsiteY5" fmla="*/ 4841 h 25301"/>
              <a:gd name="connsiteX6" fmla="*/ 21650 w 21894"/>
              <a:gd name="connsiteY6" fmla="*/ 0 h 25301"/>
              <a:gd name="connsiteX7" fmla="*/ 21593 w 21894"/>
              <a:gd name="connsiteY7" fmla="*/ 25301 h 25301"/>
              <a:gd name="connsiteX8" fmla="*/ 0 w 21894"/>
              <a:gd name="connsiteY8" fmla="*/ 25255 h 25301"/>
              <a:gd name="connsiteX0" fmla="*/ 0 w 21650"/>
              <a:gd name="connsiteY0" fmla="*/ 25255 h 25301"/>
              <a:gd name="connsiteX1" fmla="*/ 2865 w 21650"/>
              <a:gd name="connsiteY1" fmla="*/ 22106 h 25301"/>
              <a:gd name="connsiteX2" fmla="*/ 6325 w 21650"/>
              <a:gd name="connsiteY2" fmla="*/ 16663 h 25301"/>
              <a:gd name="connsiteX3" fmla="*/ 10702 w 21650"/>
              <a:gd name="connsiteY3" fmla="*/ 11455 h 25301"/>
              <a:gd name="connsiteX4" fmla="*/ 15487 w 21650"/>
              <a:gd name="connsiteY4" fmla="*/ 9160 h 25301"/>
              <a:gd name="connsiteX5" fmla="*/ 19807 w 21650"/>
              <a:gd name="connsiteY5" fmla="*/ 6691 h 25301"/>
              <a:gd name="connsiteX6" fmla="*/ 21650 w 21650"/>
              <a:gd name="connsiteY6" fmla="*/ 0 h 25301"/>
              <a:gd name="connsiteX7" fmla="*/ 21593 w 21650"/>
              <a:gd name="connsiteY7" fmla="*/ 25301 h 25301"/>
              <a:gd name="connsiteX8" fmla="*/ 0 w 21650"/>
              <a:gd name="connsiteY8" fmla="*/ 25255 h 25301"/>
              <a:gd name="connsiteX0" fmla="*/ 0 w 21650"/>
              <a:gd name="connsiteY0" fmla="*/ 25255 h 25301"/>
              <a:gd name="connsiteX1" fmla="*/ 2865 w 21650"/>
              <a:gd name="connsiteY1" fmla="*/ 22106 h 25301"/>
              <a:gd name="connsiteX2" fmla="*/ 6325 w 21650"/>
              <a:gd name="connsiteY2" fmla="*/ 16663 h 25301"/>
              <a:gd name="connsiteX3" fmla="*/ 10702 w 21650"/>
              <a:gd name="connsiteY3" fmla="*/ 11455 h 25301"/>
              <a:gd name="connsiteX4" fmla="*/ 15487 w 21650"/>
              <a:gd name="connsiteY4" fmla="*/ 9160 h 25301"/>
              <a:gd name="connsiteX5" fmla="*/ 19555 w 21650"/>
              <a:gd name="connsiteY5" fmla="*/ 5898 h 25301"/>
              <a:gd name="connsiteX6" fmla="*/ 21650 w 21650"/>
              <a:gd name="connsiteY6" fmla="*/ 0 h 25301"/>
              <a:gd name="connsiteX7" fmla="*/ 21593 w 21650"/>
              <a:gd name="connsiteY7" fmla="*/ 25301 h 25301"/>
              <a:gd name="connsiteX8" fmla="*/ 0 w 21650"/>
              <a:gd name="connsiteY8" fmla="*/ 25255 h 25301"/>
              <a:gd name="connsiteX0" fmla="*/ 0 w 21650"/>
              <a:gd name="connsiteY0" fmla="*/ 25255 h 25301"/>
              <a:gd name="connsiteX1" fmla="*/ 2865 w 21650"/>
              <a:gd name="connsiteY1" fmla="*/ 22106 h 25301"/>
              <a:gd name="connsiteX2" fmla="*/ 6325 w 21650"/>
              <a:gd name="connsiteY2" fmla="*/ 16663 h 25301"/>
              <a:gd name="connsiteX3" fmla="*/ 10702 w 21650"/>
              <a:gd name="connsiteY3" fmla="*/ 11455 h 25301"/>
              <a:gd name="connsiteX4" fmla="*/ 15537 w 21650"/>
              <a:gd name="connsiteY4" fmla="*/ 10746 h 25301"/>
              <a:gd name="connsiteX5" fmla="*/ 19555 w 21650"/>
              <a:gd name="connsiteY5" fmla="*/ 5898 h 25301"/>
              <a:gd name="connsiteX6" fmla="*/ 21650 w 21650"/>
              <a:gd name="connsiteY6" fmla="*/ 0 h 25301"/>
              <a:gd name="connsiteX7" fmla="*/ 21593 w 21650"/>
              <a:gd name="connsiteY7" fmla="*/ 25301 h 25301"/>
              <a:gd name="connsiteX8" fmla="*/ 0 w 21650"/>
              <a:gd name="connsiteY8" fmla="*/ 25255 h 25301"/>
              <a:gd name="connsiteX0" fmla="*/ 0 w 21650"/>
              <a:gd name="connsiteY0" fmla="*/ 25255 h 25301"/>
              <a:gd name="connsiteX1" fmla="*/ 2865 w 21650"/>
              <a:gd name="connsiteY1" fmla="*/ 22106 h 25301"/>
              <a:gd name="connsiteX2" fmla="*/ 6325 w 21650"/>
              <a:gd name="connsiteY2" fmla="*/ 16663 h 25301"/>
              <a:gd name="connsiteX3" fmla="*/ 10702 w 21650"/>
              <a:gd name="connsiteY3" fmla="*/ 11455 h 25301"/>
              <a:gd name="connsiteX4" fmla="*/ 15537 w 21650"/>
              <a:gd name="connsiteY4" fmla="*/ 10746 h 25301"/>
              <a:gd name="connsiteX5" fmla="*/ 19555 w 21650"/>
              <a:gd name="connsiteY5" fmla="*/ 5898 h 25301"/>
              <a:gd name="connsiteX6" fmla="*/ 21650 w 21650"/>
              <a:gd name="connsiteY6" fmla="*/ 0 h 25301"/>
              <a:gd name="connsiteX7" fmla="*/ 21593 w 21650"/>
              <a:gd name="connsiteY7" fmla="*/ 25301 h 25301"/>
              <a:gd name="connsiteX8" fmla="*/ 0 w 21650"/>
              <a:gd name="connsiteY8" fmla="*/ 25255 h 25301"/>
              <a:gd name="connsiteX0" fmla="*/ 0 w 21650"/>
              <a:gd name="connsiteY0" fmla="*/ 25255 h 25301"/>
              <a:gd name="connsiteX1" fmla="*/ 2865 w 21650"/>
              <a:gd name="connsiteY1" fmla="*/ 22106 h 25301"/>
              <a:gd name="connsiteX2" fmla="*/ 6627 w 21650"/>
              <a:gd name="connsiteY2" fmla="*/ 17060 h 25301"/>
              <a:gd name="connsiteX3" fmla="*/ 10702 w 21650"/>
              <a:gd name="connsiteY3" fmla="*/ 11455 h 25301"/>
              <a:gd name="connsiteX4" fmla="*/ 15537 w 21650"/>
              <a:gd name="connsiteY4" fmla="*/ 10746 h 25301"/>
              <a:gd name="connsiteX5" fmla="*/ 19555 w 21650"/>
              <a:gd name="connsiteY5" fmla="*/ 5898 h 25301"/>
              <a:gd name="connsiteX6" fmla="*/ 21650 w 21650"/>
              <a:gd name="connsiteY6" fmla="*/ 0 h 25301"/>
              <a:gd name="connsiteX7" fmla="*/ 21593 w 21650"/>
              <a:gd name="connsiteY7" fmla="*/ 25301 h 25301"/>
              <a:gd name="connsiteX8" fmla="*/ 0 w 21650"/>
              <a:gd name="connsiteY8" fmla="*/ 25255 h 25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650" h="25301" extrusionOk="0">
                <a:moveTo>
                  <a:pt x="0" y="25255"/>
                </a:moveTo>
                <a:cubicBezTo>
                  <a:pt x="1075" y="24390"/>
                  <a:pt x="1761" y="23472"/>
                  <a:pt x="2865" y="22106"/>
                </a:cubicBezTo>
                <a:cubicBezTo>
                  <a:pt x="3969" y="20740"/>
                  <a:pt x="5321" y="18835"/>
                  <a:pt x="6627" y="17060"/>
                </a:cubicBezTo>
                <a:cubicBezTo>
                  <a:pt x="7933" y="15285"/>
                  <a:pt x="9217" y="12507"/>
                  <a:pt x="10702" y="11455"/>
                </a:cubicBezTo>
                <a:cubicBezTo>
                  <a:pt x="12187" y="10403"/>
                  <a:pt x="14012" y="11540"/>
                  <a:pt x="15537" y="10746"/>
                </a:cubicBezTo>
                <a:cubicBezTo>
                  <a:pt x="17082" y="9942"/>
                  <a:pt x="18536" y="7689"/>
                  <a:pt x="19555" y="5898"/>
                </a:cubicBezTo>
                <a:cubicBezTo>
                  <a:pt x="20574" y="4107"/>
                  <a:pt x="21495" y="397"/>
                  <a:pt x="21650" y="0"/>
                </a:cubicBezTo>
                <a:cubicBezTo>
                  <a:pt x="21648" y="7200"/>
                  <a:pt x="21595" y="18101"/>
                  <a:pt x="21593" y="25301"/>
                </a:cubicBezTo>
                <a:lnTo>
                  <a:pt x="0" y="25255"/>
                </a:lnTo>
                <a:close/>
              </a:path>
            </a:pathLst>
          </a:custGeom>
          <a:solidFill>
            <a:srgbClr val="263B80"/>
          </a:solidFill>
          <a:ln w="12700">
            <a:miter lim="400000"/>
          </a:ln>
        </p:spPr>
        <p:txBody>
          <a:bodyPr lIns="0" tIns="0" rIns="0" bIns="0"/>
          <a:lstStyle/>
          <a:p>
            <a:endParaRPr/>
          </a:p>
        </p:txBody>
      </p:sp>
      <p:pic>
        <p:nvPicPr>
          <p:cNvPr id="15" name="Image">
            <a:extLst>
              <a:ext uri="{FF2B5EF4-FFF2-40B4-BE49-F238E27FC236}">
                <a16:creationId xmlns:a16="http://schemas.microsoft.com/office/drawing/2014/main" id="{ABF77C73-5298-43B9-81F9-3598D5FA3B6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9666207" y="5374397"/>
            <a:ext cx="1936068" cy="938348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Seta: para Baixo 4">
            <a:extLst>
              <a:ext uri="{FF2B5EF4-FFF2-40B4-BE49-F238E27FC236}">
                <a16:creationId xmlns:a16="http://schemas.microsoft.com/office/drawing/2014/main" id="{C2F52E6E-C324-44D4-B245-CFF79934B283}"/>
              </a:ext>
            </a:extLst>
          </p:cNvPr>
          <p:cNvSpPr/>
          <p:nvPr/>
        </p:nvSpPr>
        <p:spPr>
          <a:xfrm rot="15455298">
            <a:off x="3301281" y="3319574"/>
            <a:ext cx="1055724" cy="3985151"/>
          </a:xfrm>
          <a:prstGeom prst="downArrow">
            <a:avLst/>
          </a:prstGeom>
          <a:solidFill>
            <a:srgbClr val="FFFFFF"/>
          </a:solidFill>
          <a:ln w="12700" cap="flat">
            <a:solidFill>
              <a:srgbClr val="0F6FC6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vert" wrap="square" lIns="144000" tIns="0" rIns="108000" bIns="0" numCol="1" spcCol="38100" rtlCol="0" anchor="ctr" anchorCtr="1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Número de barragens cadastradas</a:t>
            </a:r>
          </a:p>
        </p:txBody>
      </p:sp>
      <p:sp>
        <p:nvSpPr>
          <p:cNvPr id="25" name="Forma em L 24">
            <a:extLst>
              <a:ext uri="{FF2B5EF4-FFF2-40B4-BE49-F238E27FC236}">
                <a16:creationId xmlns:a16="http://schemas.microsoft.com/office/drawing/2014/main" id="{C25E7791-A0EA-4521-A504-B610DF8056E3}"/>
              </a:ext>
            </a:extLst>
          </p:cNvPr>
          <p:cNvSpPr/>
          <p:nvPr/>
        </p:nvSpPr>
        <p:spPr>
          <a:xfrm rot="5400000">
            <a:off x="820959" y="3810218"/>
            <a:ext cx="721772" cy="1201013"/>
          </a:xfrm>
          <a:prstGeom prst="corner">
            <a:avLst>
              <a:gd name="adj1" fmla="val 16120"/>
              <a:gd name="adj2" fmla="val 16110"/>
            </a:avLst>
          </a:prstGeom>
        </p:spPr>
        <p:style>
          <a:lnRef idx="1">
            <a:schemeClr val="dk2">
              <a:hueOff val="0"/>
              <a:satOff val="0"/>
              <a:lumOff val="0"/>
              <a:alphaOff val="0"/>
            </a:schemeClr>
          </a:lnRef>
          <a:fillRef idx="2">
            <a:schemeClr val="dk2">
              <a:hueOff val="0"/>
              <a:satOff val="0"/>
              <a:lumOff val="0"/>
              <a:alphaOff val="0"/>
            </a:schemeClr>
          </a:fillRef>
          <a:effectRef idx="1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</p:sp>
      <p:sp>
        <p:nvSpPr>
          <p:cNvPr id="448" name="Forma Livre: Forma 447">
            <a:extLst>
              <a:ext uri="{FF2B5EF4-FFF2-40B4-BE49-F238E27FC236}">
                <a16:creationId xmlns:a16="http://schemas.microsoft.com/office/drawing/2014/main" id="{AE390B62-CD7B-4893-B174-4A418BEF9B91}"/>
              </a:ext>
            </a:extLst>
          </p:cNvPr>
          <p:cNvSpPr/>
          <p:nvPr/>
        </p:nvSpPr>
        <p:spPr>
          <a:xfrm>
            <a:off x="700477" y="4167741"/>
            <a:ext cx="1084281" cy="953078"/>
          </a:xfrm>
          <a:custGeom>
            <a:avLst/>
            <a:gdLst>
              <a:gd name="connsiteX0" fmla="*/ 0 w 1084281"/>
              <a:gd name="connsiteY0" fmla="*/ 0 h 953078"/>
              <a:gd name="connsiteX1" fmla="*/ 1084281 w 1084281"/>
              <a:gd name="connsiteY1" fmla="*/ 0 h 953078"/>
              <a:gd name="connsiteX2" fmla="*/ 1084281 w 1084281"/>
              <a:gd name="connsiteY2" fmla="*/ 953078 h 953078"/>
              <a:gd name="connsiteX3" fmla="*/ 0 w 1084281"/>
              <a:gd name="connsiteY3" fmla="*/ 953078 h 953078"/>
              <a:gd name="connsiteX4" fmla="*/ 0 w 1084281"/>
              <a:gd name="connsiteY4" fmla="*/ 0 h 953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4281" h="953078">
                <a:moveTo>
                  <a:pt x="0" y="0"/>
                </a:moveTo>
                <a:lnTo>
                  <a:pt x="1084281" y="0"/>
                </a:lnTo>
                <a:lnTo>
                  <a:pt x="1084281" y="953078"/>
                </a:lnTo>
                <a:lnTo>
                  <a:pt x="0" y="953078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2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2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6200" tIns="76200" rIns="76200" bIns="76200" numCol="1" spcCol="1270" anchor="t" anchorCtr="0">
            <a:noAutofit/>
          </a:bodyPr>
          <a:lstStyle/>
          <a:p>
            <a:pPr marL="0" lvl="0" indent="0" algn="l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pt-BR" sz="2000" kern="1200" dirty="0">
                <a:solidFill>
                  <a:schemeClr val="bg2">
                    <a:lumMod val="90000"/>
                  </a:schemeClr>
                </a:solidFill>
              </a:rPr>
              <a:t>2017</a:t>
            </a:r>
            <a:br>
              <a:rPr lang="pt-BR" sz="2000" kern="1200" dirty="0"/>
            </a:br>
            <a:r>
              <a:rPr lang="pt-BR" sz="2000" kern="1200" dirty="0"/>
              <a:t>1.000</a:t>
            </a:r>
          </a:p>
        </p:txBody>
      </p:sp>
      <p:sp>
        <p:nvSpPr>
          <p:cNvPr id="449" name="Triângulo isósceles 448">
            <a:extLst>
              <a:ext uri="{FF2B5EF4-FFF2-40B4-BE49-F238E27FC236}">
                <a16:creationId xmlns:a16="http://schemas.microsoft.com/office/drawing/2014/main" id="{4DDD3957-5124-490C-BD1D-3CFDC27A66D8}"/>
              </a:ext>
            </a:extLst>
          </p:cNvPr>
          <p:cNvSpPr/>
          <p:nvPr/>
        </p:nvSpPr>
        <p:spPr>
          <a:xfrm>
            <a:off x="1580177" y="3721798"/>
            <a:ext cx="204581" cy="204581"/>
          </a:xfrm>
          <a:prstGeom prst="triangle">
            <a:avLst>
              <a:gd name="adj" fmla="val 100000"/>
            </a:avLst>
          </a:prstGeom>
        </p:spPr>
        <p:style>
          <a:lnRef idx="1">
            <a:schemeClr val="dk2">
              <a:hueOff val="0"/>
              <a:satOff val="0"/>
              <a:lumOff val="0"/>
              <a:alphaOff val="0"/>
            </a:schemeClr>
          </a:lnRef>
          <a:fillRef idx="2">
            <a:schemeClr val="dk2">
              <a:hueOff val="0"/>
              <a:satOff val="0"/>
              <a:lumOff val="0"/>
              <a:alphaOff val="0"/>
            </a:schemeClr>
          </a:fillRef>
          <a:effectRef idx="1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</p:sp>
      <p:sp>
        <p:nvSpPr>
          <p:cNvPr id="450" name="Forma em L 449">
            <a:extLst>
              <a:ext uri="{FF2B5EF4-FFF2-40B4-BE49-F238E27FC236}">
                <a16:creationId xmlns:a16="http://schemas.microsoft.com/office/drawing/2014/main" id="{6CC40C8F-EBAD-4924-BC98-B19312C820FC}"/>
              </a:ext>
            </a:extLst>
          </p:cNvPr>
          <p:cNvSpPr/>
          <p:nvPr/>
        </p:nvSpPr>
        <p:spPr>
          <a:xfrm rot="5400000">
            <a:off x="2148331" y="3481758"/>
            <a:ext cx="721772" cy="1201013"/>
          </a:xfrm>
          <a:prstGeom prst="corner">
            <a:avLst>
              <a:gd name="adj1" fmla="val 16120"/>
              <a:gd name="adj2" fmla="val 16110"/>
            </a:avLst>
          </a:prstGeom>
        </p:spPr>
        <p:style>
          <a:lnRef idx="1">
            <a:schemeClr val="dk2">
              <a:hueOff val="0"/>
              <a:satOff val="0"/>
              <a:lumOff val="0"/>
              <a:alphaOff val="0"/>
            </a:schemeClr>
          </a:lnRef>
          <a:fillRef idx="2">
            <a:schemeClr val="dk2">
              <a:hueOff val="0"/>
              <a:satOff val="0"/>
              <a:lumOff val="0"/>
              <a:alphaOff val="0"/>
            </a:schemeClr>
          </a:fillRef>
          <a:effectRef idx="1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</p:sp>
      <p:sp>
        <p:nvSpPr>
          <p:cNvPr id="452" name="Triângulo isósceles 451">
            <a:extLst>
              <a:ext uri="{FF2B5EF4-FFF2-40B4-BE49-F238E27FC236}">
                <a16:creationId xmlns:a16="http://schemas.microsoft.com/office/drawing/2014/main" id="{EE64A1D9-1417-4E6E-8CED-2F09B75AAF12}"/>
              </a:ext>
            </a:extLst>
          </p:cNvPr>
          <p:cNvSpPr/>
          <p:nvPr/>
        </p:nvSpPr>
        <p:spPr>
          <a:xfrm>
            <a:off x="2907550" y="3393338"/>
            <a:ext cx="204581" cy="204581"/>
          </a:xfrm>
          <a:prstGeom prst="triangle">
            <a:avLst>
              <a:gd name="adj" fmla="val 100000"/>
            </a:avLst>
          </a:prstGeom>
        </p:spPr>
        <p:style>
          <a:lnRef idx="1">
            <a:schemeClr val="dk2">
              <a:hueOff val="0"/>
              <a:satOff val="0"/>
              <a:lumOff val="0"/>
              <a:alphaOff val="0"/>
            </a:schemeClr>
          </a:lnRef>
          <a:fillRef idx="2">
            <a:schemeClr val="dk2">
              <a:hueOff val="0"/>
              <a:satOff val="0"/>
              <a:lumOff val="0"/>
              <a:alphaOff val="0"/>
            </a:schemeClr>
          </a:fillRef>
          <a:effectRef idx="1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</p:sp>
      <p:grpSp>
        <p:nvGrpSpPr>
          <p:cNvPr id="455" name="Agrupar 454">
            <a:extLst>
              <a:ext uri="{FF2B5EF4-FFF2-40B4-BE49-F238E27FC236}">
                <a16:creationId xmlns:a16="http://schemas.microsoft.com/office/drawing/2014/main" id="{25F8B502-CFE7-498C-9786-9C303950C19B}"/>
              </a:ext>
            </a:extLst>
          </p:cNvPr>
          <p:cNvGrpSpPr/>
          <p:nvPr/>
        </p:nvGrpSpPr>
        <p:grpSpPr>
          <a:xfrm>
            <a:off x="3236083" y="3392920"/>
            <a:ext cx="1203420" cy="1069659"/>
            <a:chOff x="3236083" y="3392920"/>
            <a:chExt cx="1203420" cy="1069659"/>
          </a:xfrm>
        </p:grpSpPr>
        <p:sp>
          <p:nvSpPr>
            <p:cNvPr id="453" name="Forma em L 452">
              <a:extLst>
                <a:ext uri="{FF2B5EF4-FFF2-40B4-BE49-F238E27FC236}">
                  <a16:creationId xmlns:a16="http://schemas.microsoft.com/office/drawing/2014/main" id="{46516344-7ABB-498C-B0C8-6BA50D4CE6E7}"/>
                </a:ext>
              </a:extLst>
            </p:cNvPr>
            <p:cNvSpPr/>
            <p:nvPr/>
          </p:nvSpPr>
          <p:spPr>
            <a:xfrm rot="5400000">
              <a:off x="3475704" y="3153299"/>
              <a:ext cx="721772" cy="1201013"/>
            </a:xfrm>
            <a:prstGeom prst="corner">
              <a:avLst>
                <a:gd name="adj1" fmla="val 16120"/>
                <a:gd name="adj2" fmla="val 16110"/>
              </a:avLst>
            </a:prstGeom>
          </p:spPr>
          <p:style>
            <a:lnRef idx="1">
              <a:schemeClr val="dk2">
                <a:hueOff val="0"/>
                <a:satOff val="0"/>
                <a:lumOff val="0"/>
                <a:alphaOff val="0"/>
              </a:schemeClr>
            </a:lnRef>
            <a:fillRef idx="2">
              <a:schemeClr val="dk2">
                <a:hueOff val="0"/>
                <a:satOff val="0"/>
                <a:lumOff val="0"/>
                <a:alphaOff val="0"/>
              </a:schemeClr>
            </a:fillRef>
            <a:effectRef idx="1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454" name="Forma Livre: Forma 453">
              <a:extLst>
                <a:ext uri="{FF2B5EF4-FFF2-40B4-BE49-F238E27FC236}">
                  <a16:creationId xmlns:a16="http://schemas.microsoft.com/office/drawing/2014/main" id="{E566ABEB-C614-43F8-96CF-AFDA31E87B7E}"/>
                </a:ext>
              </a:extLst>
            </p:cNvPr>
            <p:cNvSpPr/>
            <p:nvPr/>
          </p:nvSpPr>
          <p:spPr>
            <a:xfrm>
              <a:off x="3355222" y="3512143"/>
              <a:ext cx="1084281" cy="950436"/>
            </a:xfrm>
            <a:custGeom>
              <a:avLst/>
              <a:gdLst>
                <a:gd name="connsiteX0" fmla="*/ 0 w 1084281"/>
                <a:gd name="connsiteY0" fmla="*/ 0 h 950436"/>
                <a:gd name="connsiteX1" fmla="*/ 1084281 w 1084281"/>
                <a:gd name="connsiteY1" fmla="*/ 0 h 950436"/>
                <a:gd name="connsiteX2" fmla="*/ 1084281 w 1084281"/>
                <a:gd name="connsiteY2" fmla="*/ 950436 h 950436"/>
                <a:gd name="connsiteX3" fmla="*/ 0 w 1084281"/>
                <a:gd name="connsiteY3" fmla="*/ 950436 h 950436"/>
                <a:gd name="connsiteX4" fmla="*/ 0 w 1084281"/>
                <a:gd name="connsiteY4" fmla="*/ 0 h 950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84281" h="950436">
                  <a:moveTo>
                    <a:pt x="0" y="0"/>
                  </a:moveTo>
                  <a:lnTo>
                    <a:pt x="1084281" y="0"/>
                  </a:lnTo>
                  <a:lnTo>
                    <a:pt x="1084281" y="950436"/>
                  </a:lnTo>
                  <a:lnTo>
                    <a:pt x="0" y="95043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2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2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6200" tIns="76200" rIns="76200" bIns="76200" numCol="1" spcCol="1270" anchor="t" anchorCtr="0">
              <a:noAutofit/>
            </a:bodyPr>
            <a:lstStyle/>
            <a:p>
              <a:pPr marL="0" lvl="0" indent="0" algn="l" defTabSz="1066800">
                <a:spcBef>
                  <a:spcPct val="0"/>
                </a:spcBef>
                <a:buNone/>
              </a:pPr>
              <a:r>
                <a:rPr lang="pt-BR" sz="2000" kern="1200" dirty="0">
                  <a:solidFill>
                    <a:srgbClr val="D6D5D5">
                      <a:lumMod val="90000"/>
                    </a:srgbClr>
                  </a:solidFill>
                  <a:latin typeface="Helvetica"/>
                  <a:ea typeface="Helvetica"/>
                  <a:cs typeface="Helvetica"/>
                </a:rPr>
                <a:t>2019</a:t>
              </a:r>
            </a:p>
            <a:p>
              <a:pPr marL="0" lvl="0" algn="l" defTabSz="1066800">
                <a:spcBef>
                  <a:spcPct val="0"/>
                </a:spcBef>
                <a:buNone/>
              </a:pPr>
              <a:r>
                <a:rPr lang="pt-BR" sz="2000" kern="1200" dirty="0"/>
                <a:t>19.000</a:t>
              </a:r>
            </a:p>
          </p:txBody>
        </p:sp>
      </p:grpSp>
      <p:sp>
        <p:nvSpPr>
          <p:cNvPr id="44" name="Forma Livre: Forma 43">
            <a:extLst>
              <a:ext uri="{FF2B5EF4-FFF2-40B4-BE49-F238E27FC236}">
                <a16:creationId xmlns:a16="http://schemas.microsoft.com/office/drawing/2014/main" id="{153CA00C-E65B-4E8D-83C3-FD5276CC2855}"/>
              </a:ext>
            </a:extLst>
          </p:cNvPr>
          <p:cNvSpPr/>
          <p:nvPr/>
        </p:nvSpPr>
        <p:spPr>
          <a:xfrm>
            <a:off x="2030780" y="3848564"/>
            <a:ext cx="1084281" cy="950436"/>
          </a:xfrm>
          <a:custGeom>
            <a:avLst/>
            <a:gdLst>
              <a:gd name="connsiteX0" fmla="*/ 0 w 1084281"/>
              <a:gd name="connsiteY0" fmla="*/ 0 h 950436"/>
              <a:gd name="connsiteX1" fmla="*/ 1084281 w 1084281"/>
              <a:gd name="connsiteY1" fmla="*/ 0 h 950436"/>
              <a:gd name="connsiteX2" fmla="*/ 1084281 w 1084281"/>
              <a:gd name="connsiteY2" fmla="*/ 950436 h 950436"/>
              <a:gd name="connsiteX3" fmla="*/ 0 w 1084281"/>
              <a:gd name="connsiteY3" fmla="*/ 950436 h 950436"/>
              <a:gd name="connsiteX4" fmla="*/ 0 w 1084281"/>
              <a:gd name="connsiteY4" fmla="*/ 0 h 950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4281" h="950436">
                <a:moveTo>
                  <a:pt x="0" y="0"/>
                </a:moveTo>
                <a:lnTo>
                  <a:pt x="1084281" y="0"/>
                </a:lnTo>
                <a:lnTo>
                  <a:pt x="1084281" y="950436"/>
                </a:lnTo>
                <a:lnTo>
                  <a:pt x="0" y="950436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2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2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6200" tIns="76200" rIns="76200" bIns="76200" numCol="1" spcCol="1270" anchor="t" anchorCtr="0">
            <a:noAutofit/>
          </a:bodyPr>
          <a:lstStyle/>
          <a:p>
            <a:pPr defTabSz="889000">
              <a:spcBef>
                <a:spcPct val="0"/>
              </a:spcBef>
            </a:pPr>
            <a:r>
              <a:rPr lang="pt-BR" sz="2000" kern="1200" dirty="0">
                <a:solidFill>
                  <a:schemeClr val="bg2">
                    <a:lumMod val="90000"/>
                  </a:schemeClr>
                </a:solidFill>
              </a:rPr>
              <a:t>2018</a:t>
            </a:r>
          </a:p>
          <a:p>
            <a:pPr defTabSz="889000">
              <a:spcBef>
                <a:spcPct val="0"/>
              </a:spcBef>
            </a:pPr>
            <a:r>
              <a:rPr lang="pt-BR" sz="2000" kern="1200" dirty="0">
                <a:solidFill>
                  <a:schemeClr val="tx1"/>
                </a:solidFill>
              </a:rPr>
              <a:t>2.500</a:t>
            </a:r>
          </a:p>
        </p:txBody>
      </p:sp>
      <p:pic>
        <p:nvPicPr>
          <p:cNvPr id="47" name="Imagem 46">
            <a:extLst>
              <a:ext uri="{FF2B5EF4-FFF2-40B4-BE49-F238E27FC236}">
                <a16:creationId xmlns:a16="http://schemas.microsoft.com/office/drawing/2014/main" id="{ED80B72B-DB95-47F6-80AD-A271C1D0C11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8858" t="25536" r="30476" b="25778"/>
          <a:stretch/>
        </p:blipFill>
        <p:spPr>
          <a:xfrm>
            <a:off x="5796851" y="475105"/>
            <a:ext cx="5231085" cy="326748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6" name="Imagem 25">
            <a:extLst>
              <a:ext uri="{FF2B5EF4-FFF2-40B4-BE49-F238E27FC236}">
                <a16:creationId xmlns:a16="http://schemas.microsoft.com/office/drawing/2014/main" id="{2B68D38E-B10A-444B-AB2F-D0C187B8D6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68181" y="2272529"/>
            <a:ext cx="5358755" cy="289769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58763184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CHAMADA Subtítulo"/>
          <p:cNvSpPr txBox="1"/>
          <p:nvPr/>
        </p:nvSpPr>
        <p:spPr>
          <a:xfrm>
            <a:off x="704353" y="601372"/>
            <a:ext cx="3075255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 sz="3600">
                <a:solidFill>
                  <a:srgbClr val="0F6FC6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pPr>
            <a:r>
              <a:rPr lang="pt-BR" sz="3200" dirty="0"/>
              <a:t>Manutenções</a:t>
            </a:r>
            <a:endParaRPr sz="3200" dirty="0">
              <a:solidFill>
                <a:srgbClr val="BFBFBF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479" name="#AÁguaÉUmaSó"/>
          <p:cNvSpPr txBox="1"/>
          <p:nvPr/>
        </p:nvSpPr>
        <p:spPr>
          <a:xfrm>
            <a:off x="9472340" y="6052128"/>
            <a:ext cx="2329486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000">
                <a:solidFill>
                  <a:srgbClr val="FFFFFF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lvl1pPr>
          </a:lstStyle>
          <a:p>
            <a:r>
              <a:t>#AÁguaÉUmaSó</a:t>
            </a:r>
          </a:p>
        </p:txBody>
      </p:sp>
      <p:sp>
        <p:nvSpPr>
          <p:cNvPr id="14" name="Shape">
            <a:extLst>
              <a:ext uri="{FF2B5EF4-FFF2-40B4-BE49-F238E27FC236}">
                <a16:creationId xmlns:a16="http://schemas.microsoft.com/office/drawing/2014/main" id="{946FEB10-63F2-43DE-9F6D-8B393C3D3CED}"/>
              </a:ext>
            </a:extLst>
          </p:cNvPr>
          <p:cNvSpPr/>
          <p:nvPr/>
        </p:nvSpPr>
        <p:spPr>
          <a:xfrm>
            <a:off x="4018051" y="3211204"/>
            <a:ext cx="8192869" cy="3646796"/>
          </a:xfrm>
          <a:custGeom>
            <a:avLst/>
            <a:gdLst>
              <a:gd name="connsiteX0" fmla="*/ 0 w 21600"/>
              <a:gd name="connsiteY0" fmla="*/ 21554 h 21600"/>
              <a:gd name="connsiteX1" fmla="*/ 2865 w 21600"/>
              <a:gd name="connsiteY1" fmla="*/ 18405 h 21600"/>
              <a:gd name="connsiteX2" fmla="*/ 5066 w 21600"/>
              <a:gd name="connsiteY2" fmla="*/ 13755 h 21600"/>
              <a:gd name="connsiteX3" fmla="*/ 9444 w 21600"/>
              <a:gd name="connsiteY3" fmla="*/ 7490 h 21600"/>
              <a:gd name="connsiteX4" fmla="*/ 15487 w 21600"/>
              <a:gd name="connsiteY4" fmla="*/ 5459 h 21600"/>
              <a:gd name="connsiteX5" fmla="*/ 21066 w 21600"/>
              <a:gd name="connsiteY5" fmla="*/ 1140 h 21600"/>
              <a:gd name="connsiteX6" fmla="*/ 21600 w 21600"/>
              <a:gd name="connsiteY6" fmla="*/ 0 h 21600"/>
              <a:gd name="connsiteX7" fmla="*/ 21593 w 21600"/>
              <a:gd name="connsiteY7" fmla="*/ 21600 h 21600"/>
              <a:gd name="connsiteX8" fmla="*/ 0 w 21600"/>
              <a:gd name="connsiteY8" fmla="*/ 21554 h 21600"/>
              <a:gd name="connsiteX0" fmla="*/ 0 w 21600"/>
              <a:gd name="connsiteY0" fmla="*/ 21554 h 21600"/>
              <a:gd name="connsiteX1" fmla="*/ 2865 w 21600"/>
              <a:gd name="connsiteY1" fmla="*/ 18405 h 21600"/>
              <a:gd name="connsiteX2" fmla="*/ 5066 w 21600"/>
              <a:gd name="connsiteY2" fmla="*/ 13755 h 21600"/>
              <a:gd name="connsiteX3" fmla="*/ 9444 w 21600"/>
              <a:gd name="connsiteY3" fmla="*/ 7490 h 21600"/>
              <a:gd name="connsiteX4" fmla="*/ 15487 w 21600"/>
              <a:gd name="connsiteY4" fmla="*/ 5459 h 21600"/>
              <a:gd name="connsiteX5" fmla="*/ 21066 w 21600"/>
              <a:gd name="connsiteY5" fmla="*/ 1140 h 21600"/>
              <a:gd name="connsiteX6" fmla="*/ 21600 w 21600"/>
              <a:gd name="connsiteY6" fmla="*/ 0 h 21600"/>
              <a:gd name="connsiteX7" fmla="*/ 21593 w 21600"/>
              <a:gd name="connsiteY7" fmla="*/ 21600 h 21600"/>
              <a:gd name="connsiteX8" fmla="*/ 0 w 21600"/>
              <a:gd name="connsiteY8" fmla="*/ 21554 h 21600"/>
              <a:gd name="connsiteX0" fmla="*/ 0 w 21600"/>
              <a:gd name="connsiteY0" fmla="*/ 21554 h 21600"/>
              <a:gd name="connsiteX1" fmla="*/ 2865 w 21600"/>
              <a:gd name="connsiteY1" fmla="*/ 18405 h 21600"/>
              <a:gd name="connsiteX2" fmla="*/ 5066 w 21600"/>
              <a:gd name="connsiteY2" fmla="*/ 13755 h 21600"/>
              <a:gd name="connsiteX3" fmla="*/ 9444 w 21600"/>
              <a:gd name="connsiteY3" fmla="*/ 7490 h 21600"/>
              <a:gd name="connsiteX4" fmla="*/ 15487 w 21600"/>
              <a:gd name="connsiteY4" fmla="*/ 5459 h 21600"/>
              <a:gd name="connsiteX5" fmla="*/ 21066 w 21600"/>
              <a:gd name="connsiteY5" fmla="*/ 1140 h 21600"/>
              <a:gd name="connsiteX6" fmla="*/ 21600 w 21600"/>
              <a:gd name="connsiteY6" fmla="*/ 0 h 21600"/>
              <a:gd name="connsiteX7" fmla="*/ 21593 w 21600"/>
              <a:gd name="connsiteY7" fmla="*/ 21600 h 21600"/>
              <a:gd name="connsiteX8" fmla="*/ 0 w 21600"/>
              <a:gd name="connsiteY8" fmla="*/ 21554 h 21600"/>
              <a:gd name="connsiteX0" fmla="*/ 0 w 21600"/>
              <a:gd name="connsiteY0" fmla="*/ 21554 h 21600"/>
              <a:gd name="connsiteX1" fmla="*/ 2865 w 21600"/>
              <a:gd name="connsiteY1" fmla="*/ 18405 h 21600"/>
              <a:gd name="connsiteX2" fmla="*/ 5066 w 21600"/>
              <a:gd name="connsiteY2" fmla="*/ 13755 h 21600"/>
              <a:gd name="connsiteX3" fmla="*/ 9444 w 21600"/>
              <a:gd name="connsiteY3" fmla="*/ 7490 h 21600"/>
              <a:gd name="connsiteX4" fmla="*/ 15487 w 21600"/>
              <a:gd name="connsiteY4" fmla="*/ 5459 h 21600"/>
              <a:gd name="connsiteX5" fmla="*/ 21066 w 21600"/>
              <a:gd name="connsiteY5" fmla="*/ 1140 h 21600"/>
              <a:gd name="connsiteX6" fmla="*/ 21600 w 21600"/>
              <a:gd name="connsiteY6" fmla="*/ 0 h 21600"/>
              <a:gd name="connsiteX7" fmla="*/ 21593 w 21600"/>
              <a:gd name="connsiteY7" fmla="*/ 21600 h 21600"/>
              <a:gd name="connsiteX8" fmla="*/ 0 w 21600"/>
              <a:gd name="connsiteY8" fmla="*/ 21554 h 21600"/>
              <a:gd name="connsiteX0" fmla="*/ 0 w 21600"/>
              <a:gd name="connsiteY0" fmla="*/ 21554 h 21600"/>
              <a:gd name="connsiteX1" fmla="*/ 2865 w 21600"/>
              <a:gd name="connsiteY1" fmla="*/ 18405 h 21600"/>
              <a:gd name="connsiteX2" fmla="*/ 6325 w 21600"/>
              <a:gd name="connsiteY2" fmla="*/ 12962 h 21600"/>
              <a:gd name="connsiteX3" fmla="*/ 9444 w 21600"/>
              <a:gd name="connsiteY3" fmla="*/ 7490 h 21600"/>
              <a:gd name="connsiteX4" fmla="*/ 15487 w 21600"/>
              <a:gd name="connsiteY4" fmla="*/ 5459 h 21600"/>
              <a:gd name="connsiteX5" fmla="*/ 21066 w 21600"/>
              <a:gd name="connsiteY5" fmla="*/ 1140 h 21600"/>
              <a:gd name="connsiteX6" fmla="*/ 21600 w 21600"/>
              <a:gd name="connsiteY6" fmla="*/ 0 h 21600"/>
              <a:gd name="connsiteX7" fmla="*/ 21593 w 21600"/>
              <a:gd name="connsiteY7" fmla="*/ 21600 h 21600"/>
              <a:gd name="connsiteX8" fmla="*/ 0 w 21600"/>
              <a:gd name="connsiteY8" fmla="*/ 21554 h 21600"/>
              <a:gd name="connsiteX0" fmla="*/ 0 w 21685"/>
              <a:gd name="connsiteY0" fmla="*/ 25255 h 25301"/>
              <a:gd name="connsiteX1" fmla="*/ 2865 w 21685"/>
              <a:gd name="connsiteY1" fmla="*/ 22106 h 25301"/>
              <a:gd name="connsiteX2" fmla="*/ 6325 w 21685"/>
              <a:gd name="connsiteY2" fmla="*/ 16663 h 25301"/>
              <a:gd name="connsiteX3" fmla="*/ 9444 w 21685"/>
              <a:gd name="connsiteY3" fmla="*/ 11191 h 25301"/>
              <a:gd name="connsiteX4" fmla="*/ 15487 w 21685"/>
              <a:gd name="connsiteY4" fmla="*/ 9160 h 25301"/>
              <a:gd name="connsiteX5" fmla="*/ 21066 w 21685"/>
              <a:gd name="connsiteY5" fmla="*/ 4841 h 25301"/>
              <a:gd name="connsiteX6" fmla="*/ 21650 w 21685"/>
              <a:gd name="connsiteY6" fmla="*/ 0 h 25301"/>
              <a:gd name="connsiteX7" fmla="*/ 21593 w 21685"/>
              <a:gd name="connsiteY7" fmla="*/ 25301 h 25301"/>
              <a:gd name="connsiteX8" fmla="*/ 0 w 21685"/>
              <a:gd name="connsiteY8" fmla="*/ 25255 h 25301"/>
              <a:gd name="connsiteX0" fmla="*/ 0 w 21650"/>
              <a:gd name="connsiteY0" fmla="*/ 25255 h 25301"/>
              <a:gd name="connsiteX1" fmla="*/ 2865 w 21650"/>
              <a:gd name="connsiteY1" fmla="*/ 22106 h 25301"/>
              <a:gd name="connsiteX2" fmla="*/ 6325 w 21650"/>
              <a:gd name="connsiteY2" fmla="*/ 16663 h 25301"/>
              <a:gd name="connsiteX3" fmla="*/ 9444 w 21650"/>
              <a:gd name="connsiteY3" fmla="*/ 11191 h 25301"/>
              <a:gd name="connsiteX4" fmla="*/ 15487 w 21650"/>
              <a:gd name="connsiteY4" fmla="*/ 9160 h 25301"/>
              <a:gd name="connsiteX5" fmla="*/ 21066 w 21650"/>
              <a:gd name="connsiteY5" fmla="*/ 4841 h 25301"/>
              <a:gd name="connsiteX6" fmla="*/ 21650 w 21650"/>
              <a:gd name="connsiteY6" fmla="*/ 0 h 25301"/>
              <a:gd name="connsiteX7" fmla="*/ 21593 w 21650"/>
              <a:gd name="connsiteY7" fmla="*/ 25301 h 25301"/>
              <a:gd name="connsiteX8" fmla="*/ 0 w 21650"/>
              <a:gd name="connsiteY8" fmla="*/ 25255 h 25301"/>
              <a:gd name="connsiteX0" fmla="*/ 0 w 21894"/>
              <a:gd name="connsiteY0" fmla="*/ 25255 h 25301"/>
              <a:gd name="connsiteX1" fmla="*/ 2865 w 21894"/>
              <a:gd name="connsiteY1" fmla="*/ 22106 h 25301"/>
              <a:gd name="connsiteX2" fmla="*/ 6325 w 21894"/>
              <a:gd name="connsiteY2" fmla="*/ 16663 h 25301"/>
              <a:gd name="connsiteX3" fmla="*/ 9444 w 21894"/>
              <a:gd name="connsiteY3" fmla="*/ 11191 h 25301"/>
              <a:gd name="connsiteX4" fmla="*/ 15487 w 21894"/>
              <a:gd name="connsiteY4" fmla="*/ 9160 h 25301"/>
              <a:gd name="connsiteX5" fmla="*/ 21066 w 21894"/>
              <a:gd name="connsiteY5" fmla="*/ 4841 h 25301"/>
              <a:gd name="connsiteX6" fmla="*/ 21650 w 21894"/>
              <a:gd name="connsiteY6" fmla="*/ 0 h 25301"/>
              <a:gd name="connsiteX7" fmla="*/ 21593 w 21894"/>
              <a:gd name="connsiteY7" fmla="*/ 25301 h 25301"/>
              <a:gd name="connsiteX8" fmla="*/ 0 w 21894"/>
              <a:gd name="connsiteY8" fmla="*/ 25255 h 25301"/>
              <a:gd name="connsiteX0" fmla="*/ 0 w 21894"/>
              <a:gd name="connsiteY0" fmla="*/ 25255 h 25301"/>
              <a:gd name="connsiteX1" fmla="*/ 2865 w 21894"/>
              <a:gd name="connsiteY1" fmla="*/ 22106 h 25301"/>
              <a:gd name="connsiteX2" fmla="*/ 6325 w 21894"/>
              <a:gd name="connsiteY2" fmla="*/ 16663 h 25301"/>
              <a:gd name="connsiteX3" fmla="*/ 11055 w 21894"/>
              <a:gd name="connsiteY3" fmla="*/ 11323 h 25301"/>
              <a:gd name="connsiteX4" fmla="*/ 15487 w 21894"/>
              <a:gd name="connsiteY4" fmla="*/ 9160 h 25301"/>
              <a:gd name="connsiteX5" fmla="*/ 21066 w 21894"/>
              <a:gd name="connsiteY5" fmla="*/ 4841 h 25301"/>
              <a:gd name="connsiteX6" fmla="*/ 21650 w 21894"/>
              <a:gd name="connsiteY6" fmla="*/ 0 h 25301"/>
              <a:gd name="connsiteX7" fmla="*/ 21593 w 21894"/>
              <a:gd name="connsiteY7" fmla="*/ 25301 h 25301"/>
              <a:gd name="connsiteX8" fmla="*/ 0 w 21894"/>
              <a:gd name="connsiteY8" fmla="*/ 25255 h 25301"/>
              <a:gd name="connsiteX0" fmla="*/ 0 w 21894"/>
              <a:gd name="connsiteY0" fmla="*/ 25255 h 25301"/>
              <a:gd name="connsiteX1" fmla="*/ 2865 w 21894"/>
              <a:gd name="connsiteY1" fmla="*/ 22106 h 25301"/>
              <a:gd name="connsiteX2" fmla="*/ 6325 w 21894"/>
              <a:gd name="connsiteY2" fmla="*/ 16663 h 25301"/>
              <a:gd name="connsiteX3" fmla="*/ 10803 w 21894"/>
              <a:gd name="connsiteY3" fmla="*/ 11984 h 25301"/>
              <a:gd name="connsiteX4" fmla="*/ 15487 w 21894"/>
              <a:gd name="connsiteY4" fmla="*/ 9160 h 25301"/>
              <a:gd name="connsiteX5" fmla="*/ 21066 w 21894"/>
              <a:gd name="connsiteY5" fmla="*/ 4841 h 25301"/>
              <a:gd name="connsiteX6" fmla="*/ 21650 w 21894"/>
              <a:gd name="connsiteY6" fmla="*/ 0 h 25301"/>
              <a:gd name="connsiteX7" fmla="*/ 21593 w 21894"/>
              <a:gd name="connsiteY7" fmla="*/ 25301 h 25301"/>
              <a:gd name="connsiteX8" fmla="*/ 0 w 21894"/>
              <a:gd name="connsiteY8" fmla="*/ 25255 h 25301"/>
              <a:gd name="connsiteX0" fmla="*/ 0 w 21894"/>
              <a:gd name="connsiteY0" fmla="*/ 25255 h 25301"/>
              <a:gd name="connsiteX1" fmla="*/ 2865 w 21894"/>
              <a:gd name="connsiteY1" fmla="*/ 22106 h 25301"/>
              <a:gd name="connsiteX2" fmla="*/ 6325 w 21894"/>
              <a:gd name="connsiteY2" fmla="*/ 16663 h 25301"/>
              <a:gd name="connsiteX3" fmla="*/ 10702 w 21894"/>
              <a:gd name="connsiteY3" fmla="*/ 11455 h 25301"/>
              <a:gd name="connsiteX4" fmla="*/ 15487 w 21894"/>
              <a:gd name="connsiteY4" fmla="*/ 9160 h 25301"/>
              <a:gd name="connsiteX5" fmla="*/ 21066 w 21894"/>
              <a:gd name="connsiteY5" fmla="*/ 4841 h 25301"/>
              <a:gd name="connsiteX6" fmla="*/ 21650 w 21894"/>
              <a:gd name="connsiteY6" fmla="*/ 0 h 25301"/>
              <a:gd name="connsiteX7" fmla="*/ 21593 w 21894"/>
              <a:gd name="connsiteY7" fmla="*/ 25301 h 25301"/>
              <a:gd name="connsiteX8" fmla="*/ 0 w 21894"/>
              <a:gd name="connsiteY8" fmla="*/ 25255 h 25301"/>
              <a:gd name="connsiteX0" fmla="*/ 0 w 21894"/>
              <a:gd name="connsiteY0" fmla="*/ 25255 h 25301"/>
              <a:gd name="connsiteX1" fmla="*/ 2865 w 21894"/>
              <a:gd name="connsiteY1" fmla="*/ 22106 h 25301"/>
              <a:gd name="connsiteX2" fmla="*/ 6325 w 21894"/>
              <a:gd name="connsiteY2" fmla="*/ 16663 h 25301"/>
              <a:gd name="connsiteX3" fmla="*/ 10702 w 21894"/>
              <a:gd name="connsiteY3" fmla="*/ 11455 h 25301"/>
              <a:gd name="connsiteX4" fmla="*/ 15487 w 21894"/>
              <a:gd name="connsiteY4" fmla="*/ 9160 h 25301"/>
              <a:gd name="connsiteX5" fmla="*/ 21066 w 21894"/>
              <a:gd name="connsiteY5" fmla="*/ 4841 h 25301"/>
              <a:gd name="connsiteX6" fmla="*/ 21650 w 21894"/>
              <a:gd name="connsiteY6" fmla="*/ 0 h 25301"/>
              <a:gd name="connsiteX7" fmla="*/ 21593 w 21894"/>
              <a:gd name="connsiteY7" fmla="*/ 25301 h 25301"/>
              <a:gd name="connsiteX8" fmla="*/ 0 w 21894"/>
              <a:gd name="connsiteY8" fmla="*/ 25255 h 25301"/>
              <a:gd name="connsiteX0" fmla="*/ 0 w 21650"/>
              <a:gd name="connsiteY0" fmla="*/ 25255 h 25301"/>
              <a:gd name="connsiteX1" fmla="*/ 2865 w 21650"/>
              <a:gd name="connsiteY1" fmla="*/ 22106 h 25301"/>
              <a:gd name="connsiteX2" fmla="*/ 6325 w 21650"/>
              <a:gd name="connsiteY2" fmla="*/ 16663 h 25301"/>
              <a:gd name="connsiteX3" fmla="*/ 10702 w 21650"/>
              <a:gd name="connsiteY3" fmla="*/ 11455 h 25301"/>
              <a:gd name="connsiteX4" fmla="*/ 15487 w 21650"/>
              <a:gd name="connsiteY4" fmla="*/ 9160 h 25301"/>
              <a:gd name="connsiteX5" fmla="*/ 19807 w 21650"/>
              <a:gd name="connsiteY5" fmla="*/ 6691 h 25301"/>
              <a:gd name="connsiteX6" fmla="*/ 21650 w 21650"/>
              <a:gd name="connsiteY6" fmla="*/ 0 h 25301"/>
              <a:gd name="connsiteX7" fmla="*/ 21593 w 21650"/>
              <a:gd name="connsiteY7" fmla="*/ 25301 h 25301"/>
              <a:gd name="connsiteX8" fmla="*/ 0 w 21650"/>
              <a:gd name="connsiteY8" fmla="*/ 25255 h 25301"/>
              <a:gd name="connsiteX0" fmla="*/ 0 w 21650"/>
              <a:gd name="connsiteY0" fmla="*/ 25255 h 25301"/>
              <a:gd name="connsiteX1" fmla="*/ 2865 w 21650"/>
              <a:gd name="connsiteY1" fmla="*/ 22106 h 25301"/>
              <a:gd name="connsiteX2" fmla="*/ 6325 w 21650"/>
              <a:gd name="connsiteY2" fmla="*/ 16663 h 25301"/>
              <a:gd name="connsiteX3" fmla="*/ 10702 w 21650"/>
              <a:gd name="connsiteY3" fmla="*/ 11455 h 25301"/>
              <a:gd name="connsiteX4" fmla="*/ 15487 w 21650"/>
              <a:gd name="connsiteY4" fmla="*/ 9160 h 25301"/>
              <a:gd name="connsiteX5" fmla="*/ 19555 w 21650"/>
              <a:gd name="connsiteY5" fmla="*/ 5898 h 25301"/>
              <a:gd name="connsiteX6" fmla="*/ 21650 w 21650"/>
              <a:gd name="connsiteY6" fmla="*/ 0 h 25301"/>
              <a:gd name="connsiteX7" fmla="*/ 21593 w 21650"/>
              <a:gd name="connsiteY7" fmla="*/ 25301 h 25301"/>
              <a:gd name="connsiteX8" fmla="*/ 0 w 21650"/>
              <a:gd name="connsiteY8" fmla="*/ 25255 h 25301"/>
              <a:gd name="connsiteX0" fmla="*/ 0 w 21650"/>
              <a:gd name="connsiteY0" fmla="*/ 25255 h 25301"/>
              <a:gd name="connsiteX1" fmla="*/ 2865 w 21650"/>
              <a:gd name="connsiteY1" fmla="*/ 22106 h 25301"/>
              <a:gd name="connsiteX2" fmla="*/ 6325 w 21650"/>
              <a:gd name="connsiteY2" fmla="*/ 16663 h 25301"/>
              <a:gd name="connsiteX3" fmla="*/ 10702 w 21650"/>
              <a:gd name="connsiteY3" fmla="*/ 11455 h 25301"/>
              <a:gd name="connsiteX4" fmla="*/ 15537 w 21650"/>
              <a:gd name="connsiteY4" fmla="*/ 10746 h 25301"/>
              <a:gd name="connsiteX5" fmla="*/ 19555 w 21650"/>
              <a:gd name="connsiteY5" fmla="*/ 5898 h 25301"/>
              <a:gd name="connsiteX6" fmla="*/ 21650 w 21650"/>
              <a:gd name="connsiteY6" fmla="*/ 0 h 25301"/>
              <a:gd name="connsiteX7" fmla="*/ 21593 w 21650"/>
              <a:gd name="connsiteY7" fmla="*/ 25301 h 25301"/>
              <a:gd name="connsiteX8" fmla="*/ 0 w 21650"/>
              <a:gd name="connsiteY8" fmla="*/ 25255 h 25301"/>
              <a:gd name="connsiteX0" fmla="*/ 0 w 21650"/>
              <a:gd name="connsiteY0" fmla="*/ 25255 h 25301"/>
              <a:gd name="connsiteX1" fmla="*/ 2865 w 21650"/>
              <a:gd name="connsiteY1" fmla="*/ 22106 h 25301"/>
              <a:gd name="connsiteX2" fmla="*/ 6325 w 21650"/>
              <a:gd name="connsiteY2" fmla="*/ 16663 h 25301"/>
              <a:gd name="connsiteX3" fmla="*/ 10702 w 21650"/>
              <a:gd name="connsiteY3" fmla="*/ 11455 h 25301"/>
              <a:gd name="connsiteX4" fmla="*/ 15537 w 21650"/>
              <a:gd name="connsiteY4" fmla="*/ 10746 h 25301"/>
              <a:gd name="connsiteX5" fmla="*/ 19555 w 21650"/>
              <a:gd name="connsiteY5" fmla="*/ 5898 h 25301"/>
              <a:gd name="connsiteX6" fmla="*/ 21650 w 21650"/>
              <a:gd name="connsiteY6" fmla="*/ 0 h 25301"/>
              <a:gd name="connsiteX7" fmla="*/ 21593 w 21650"/>
              <a:gd name="connsiteY7" fmla="*/ 25301 h 25301"/>
              <a:gd name="connsiteX8" fmla="*/ 0 w 21650"/>
              <a:gd name="connsiteY8" fmla="*/ 25255 h 25301"/>
              <a:gd name="connsiteX0" fmla="*/ 0 w 21650"/>
              <a:gd name="connsiteY0" fmla="*/ 25255 h 25301"/>
              <a:gd name="connsiteX1" fmla="*/ 2865 w 21650"/>
              <a:gd name="connsiteY1" fmla="*/ 22106 h 25301"/>
              <a:gd name="connsiteX2" fmla="*/ 6627 w 21650"/>
              <a:gd name="connsiteY2" fmla="*/ 17060 h 25301"/>
              <a:gd name="connsiteX3" fmla="*/ 10702 w 21650"/>
              <a:gd name="connsiteY3" fmla="*/ 11455 h 25301"/>
              <a:gd name="connsiteX4" fmla="*/ 15537 w 21650"/>
              <a:gd name="connsiteY4" fmla="*/ 10746 h 25301"/>
              <a:gd name="connsiteX5" fmla="*/ 19555 w 21650"/>
              <a:gd name="connsiteY5" fmla="*/ 5898 h 25301"/>
              <a:gd name="connsiteX6" fmla="*/ 21650 w 21650"/>
              <a:gd name="connsiteY6" fmla="*/ 0 h 25301"/>
              <a:gd name="connsiteX7" fmla="*/ 21593 w 21650"/>
              <a:gd name="connsiteY7" fmla="*/ 25301 h 25301"/>
              <a:gd name="connsiteX8" fmla="*/ 0 w 21650"/>
              <a:gd name="connsiteY8" fmla="*/ 25255 h 25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650" h="25301" extrusionOk="0">
                <a:moveTo>
                  <a:pt x="0" y="25255"/>
                </a:moveTo>
                <a:cubicBezTo>
                  <a:pt x="1075" y="24390"/>
                  <a:pt x="1761" y="23472"/>
                  <a:pt x="2865" y="22106"/>
                </a:cubicBezTo>
                <a:cubicBezTo>
                  <a:pt x="3969" y="20740"/>
                  <a:pt x="5321" y="18835"/>
                  <a:pt x="6627" y="17060"/>
                </a:cubicBezTo>
                <a:cubicBezTo>
                  <a:pt x="7933" y="15285"/>
                  <a:pt x="9217" y="12507"/>
                  <a:pt x="10702" y="11455"/>
                </a:cubicBezTo>
                <a:cubicBezTo>
                  <a:pt x="12187" y="10403"/>
                  <a:pt x="14012" y="11540"/>
                  <a:pt x="15537" y="10746"/>
                </a:cubicBezTo>
                <a:cubicBezTo>
                  <a:pt x="17082" y="9942"/>
                  <a:pt x="18536" y="7689"/>
                  <a:pt x="19555" y="5898"/>
                </a:cubicBezTo>
                <a:cubicBezTo>
                  <a:pt x="20574" y="4107"/>
                  <a:pt x="21495" y="397"/>
                  <a:pt x="21650" y="0"/>
                </a:cubicBezTo>
                <a:cubicBezTo>
                  <a:pt x="21648" y="7200"/>
                  <a:pt x="21595" y="18101"/>
                  <a:pt x="21593" y="25301"/>
                </a:cubicBezTo>
                <a:lnTo>
                  <a:pt x="0" y="25255"/>
                </a:lnTo>
                <a:close/>
              </a:path>
            </a:pathLst>
          </a:custGeom>
          <a:solidFill>
            <a:srgbClr val="263B80"/>
          </a:solidFill>
          <a:ln w="12700">
            <a:miter lim="400000"/>
          </a:ln>
        </p:spPr>
        <p:txBody>
          <a:bodyPr lIns="0" tIns="0" rIns="0" bIns="0"/>
          <a:lstStyle/>
          <a:p>
            <a:endParaRPr/>
          </a:p>
        </p:txBody>
      </p:sp>
      <p:pic>
        <p:nvPicPr>
          <p:cNvPr id="15" name="Image">
            <a:extLst>
              <a:ext uri="{FF2B5EF4-FFF2-40B4-BE49-F238E27FC236}">
                <a16:creationId xmlns:a16="http://schemas.microsoft.com/office/drawing/2014/main" id="{ABF77C73-5298-43B9-81F9-3598D5FA3B6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9626878" y="5359563"/>
            <a:ext cx="1936068" cy="938348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Seta: para Baixo 4">
            <a:extLst>
              <a:ext uri="{FF2B5EF4-FFF2-40B4-BE49-F238E27FC236}">
                <a16:creationId xmlns:a16="http://schemas.microsoft.com/office/drawing/2014/main" id="{C2F52E6E-C324-44D4-B245-CFF79934B283}"/>
              </a:ext>
            </a:extLst>
          </p:cNvPr>
          <p:cNvSpPr/>
          <p:nvPr/>
        </p:nvSpPr>
        <p:spPr>
          <a:xfrm rot="15455298">
            <a:off x="3301281" y="3319574"/>
            <a:ext cx="1055724" cy="3985151"/>
          </a:xfrm>
          <a:prstGeom prst="downArrow">
            <a:avLst/>
          </a:prstGeom>
          <a:solidFill>
            <a:srgbClr val="FFFFFF"/>
          </a:solidFill>
          <a:ln w="12700" cap="flat">
            <a:solidFill>
              <a:srgbClr val="0F6FC6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vert" wrap="square" lIns="144000" tIns="0" rIns="108000" bIns="0" numCol="1" spcCol="38100" rtlCol="0" anchor="ctr" anchorCtr="1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Número de barragens cadastradas</a:t>
            </a:r>
          </a:p>
        </p:txBody>
      </p:sp>
      <p:grpSp>
        <p:nvGrpSpPr>
          <p:cNvPr id="21" name="Agrupar 20">
            <a:extLst>
              <a:ext uri="{FF2B5EF4-FFF2-40B4-BE49-F238E27FC236}">
                <a16:creationId xmlns:a16="http://schemas.microsoft.com/office/drawing/2014/main" id="{94C6612D-EF72-4BF5-AEB7-29B81229F759}"/>
              </a:ext>
            </a:extLst>
          </p:cNvPr>
          <p:cNvGrpSpPr/>
          <p:nvPr/>
        </p:nvGrpSpPr>
        <p:grpSpPr>
          <a:xfrm>
            <a:off x="581338" y="3392920"/>
            <a:ext cx="3858165" cy="1727899"/>
            <a:chOff x="581338" y="3392920"/>
            <a:chExt cx="3858165" cy="1727899"/>
          </a:xfrm>
        </p:grpSpPr>
        <p:sp>
          <p:nvSpPr>
            <p:cNvPr id="22" name="Forma em L 21">
              <a:extLst>
                <a:ext uri="{FF2B5EF4-FFF2-40B4-BE49-F238E27FC236}">
                  <a16:creationId xmlns:a16="http://schemas.microsoft.com/office/drawing/2014/main" id="{C964DD74-078E-4256-98AF-52569AA31F25}"/>
                </a:ext>
              </a:extLst>
            </p:cNvPr>
            <p:cNvSpPr/>
            <p:nvPr/>
          </p:nvSpPr>
          <p:spPr>
            <a:xfrm rot="5400000">
              <a:off x="820959" y="3810218"/>
              <a:ext cx="721772" cy="1201013"/>
            </a:xfrm>
            <a:prstGeom prst="corner">
              <a:avLst>
                <a:gd name="adj1" fmla="val 16120"/>
                <a:gd name="adj2" fmla="val 16110"/>
              </a:avLst>
            </a:prstGeom>
          </p:spPr>
          <p:style>
            <a:lnRef idx="1">
              <a:schemeClr val="dk2">
                <a:hueOff val="0"/>
                <a:satOff val="0"/>
                <a:lumOff val="0"/>
                <a:alphaOff val="0"/>
              </a:schemeClr>
            </a:lnRef>
            <a:fillRef idx="2">
              <a:schemeClr val="dk2">
                <a:hueOff val="0"/>
                <a:satOff val="0"/>
                <a:lumOff val="0"/>
                <a:alphaOff val="0"/>
              </a:schemeClr>
            </a:fillRef>
            <a:effectRef idx="1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448" name="Forma Livre: Forma 447">
              <a:extLst>
                <a:ext uri="{FF2B5EF4-FFF2-40B4-BE49-F238E27FC236}">
                  <a16:creationId xmlns:a16="http://schemas.microsoft.com/office/drawing/2014/main" id="{5697BEDD-819A-405C-8D5C-6A35B0BA45EE}"/>
                </a:ext>
              </a:extLst>
            </p:cNvPr>
            <p:cNvSpPr/>
            <p:nvPr/>
          </p:nvSpPr>
          <p:spPr>
            <a:xfrm>
              <a:off x="700477" y="4167741"/>
              <a:ext cx="1084281" cy="953078"/>
            </a:xfrm>
            <a:custGeom>
              <a:avLst/>
              <a:gdLst>
                <a:gd name="connsiteX0" fmla="*/ 0 w 1084281"/>
                <a:gd name="connsiteY0" fmla="*/ 0 h 953078"/>
                <a:gd name="connsiteX1" fmla="*/ 1084281 w 1084281"/>
                <a:gd name="connsiteY1" fmla="*/ 0 h 953078"/>
                <a:gd name="connsiteX2" fmla="*/ 1084281 w 1084281"/>
                <a:gd name="connsiteY2" fmla="*/ 953078 h 953078"/>
                <a:gd name="connsiteX3" fmla="*/ 0 w 1084281"/>
                <a:gd name="connsiteY3" fmla="*/ 953078 h 953078"/>
                <a:gd name="connsiteX4" fmla="*/ 0 w 1084281"/>
                <a:gd name="connsiteY4" fmla="*/ 0 h 953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84281" h="953078">
                  <a:moveTo>
                    <a:pt x="0" y="0"/>
                  </a:moveTo>
                  <a:lnTo>
                    <a:pt x="1084281" y="0"/>
                  </a:lnTo>
                  <a:lnTo>
                    <a:pt x="1084281" y="953078"/>
                  </a:lnTo>
                  <a:lnTo>
                    <a:pt x="0" y="953078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2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2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6200" tIns="76200" rIns="76200" bIns="76200" numCol="1" spcCol="1270" anchor="t" anchorCtr="0">
              <a:noAutofit/>
            </a:bodyPr>
            <a:lstStyle/>
            <a:p>
              <a:pPr marL="0" lvl="0" indent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t-BR" sz="2000" kern="1200" dirty="0">
                  <a:solidFill>
                    <a:schemeClr val="bg2">
                      <a:lumMod val="90000"/>
                    </a:schemeClr>
                  </a:solidFill>
                </a:rPr>
                <a:t>2017</a:t>
              </a:r>
              <a:br>
                <a:rPr lang="pt-BR" sz="2000" kern="1200" dirty="0"/>
              </a:br>
              <a:r>
                <a:rPr lang="pt-BR" sz="2000" kern="1200" dirty="0"/>
                <a:t>1.000</a:t>
              </a:r>
            </a:p>
          </p:txBody>
        </p:sp>
        <p:sp>
          <p:nvSpPr>
            <p:cNvPr id="449" name="Triângulo isósceles 448">
              <a:extLst>
                <a:ext uri="{FF2B5EF4-FFF2-40B4-BE49-F238E27FC236}">
                  <a16:creationId xmlns:a16="http://schemas.microsoft.com/office/drawing/2014/main" id="{5175E9EB-9673-472B-85FE-5A0CB2F95DD7}"/>
                </a:ext>
              </a:extLst>
            </p:cNvPr>
            <p:cNvSpPr/>
            <p:nvPr/>
          </p:nvSpPr>
          <p:spPr>
            <a:xfrm>
              <a:off x="1580177" y="3721798"/>
              <a:ext cx="204581" cy="204581"/>
            </a:xfrm>
            <a:prstGeom prst="triangle">
              <a:avLst>
                <a:gd name="adj" fmla="val 100000"/>
              </a:avLst>
            </a:prstGeom>
          </p:spPr>
          <p:style>
            <a:lnRef idx="1">
              <a:schemeClr val="dk2">
                <a:hueOff val="0"/>
                <a:satOff val="0"/>
                <a:lumOff val="0"/>
                <a:alphaOff val="0"/>
              </a:schemeClr>
            </a:lnRef>
            <a:fillRef idx="2">
              <a:schemeClr val="dk2">
                <a:hueOff val="0"/>
                <a:satOff val="0"/>
                <a:lumOff val="0"/>
                <a:alphaOff val="0"/>
              </a:schemeClr>
            </a:fillRef>
            <a:effectRef idx="1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450" name="Forma em L 449">
              <a:extLst>
                <a:ext uri="{FF2B5EF4-FFF2-40B4-BE49-F238E27FC236}">
                  <a16:creationId xmlns:a16="http://schemas.microsoft.com/office/drawing/2014/main" id="{EF854009-9BF9-4BD0-AECF-B0F260DFD792}"/>
                </a:ext>
              </a:extLst>
            </p:cNvPr>
            <p:cNvSpPr/>
            <p:nvPr/>
          </p:nvSpPr>
          <p:spPr>
            <a:xfrm rot="5400000">
              <a:off x="2148331" y="3481758"/>
              <a:ext cx="721772" cy="1201013"/>
            </a:xfrm>
            <a:prstGeom prst="corner">
              <a:avLst>
                <a:gd name="adj1" fmla="val 16120"/>
                <a:gd name="adj2" fmla="val 16110"/>
              </a:avLst>
            </a:prstGeom>
          </p:spPr>
          <p:style>
            <a:lnRef idx="1">
              <a:schemeClr val="dk2">
                <a:hueOff val="0"/>
                <a:satOff val="0"/>
                <a:lumOff val="0"/>
                <a:alphaOff val="0"/>
              </a:schemeClr>
            </a:lnRef>
            <a:fillRef idx="2">
              <a:schemeClr val="dk2">
                <a:hueOff val="0"/>
                <a:satOff val="0"/>
                <a:lumOff val="0"/>
                <a:alphaOff val="0"/>
              </a:schemeClr>
            </a:fillRef>
            <a:effectRef idx="1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452" name="Triângulo isósceles 451">
              <a:extLst>
                <a:ext uri="{FF2B5EF4-FFF2-40B4-BE49-F238E27FC236}">
                  <a16:creationId xmlns:a16="http://schemas.microsoft.com/office/drawing/2014/main" id="{C534C8DD-7990-4484-937A-44D3101D0C1F}"/>
                </a:ext>
              </a:extLst>
            </p:cNvPr>
            <p:cNvSpPr/>
            <p:nvPr/>
          </p:nvSpPr>
          <p:spPr>
            <a:xfrm>
              <a:off x="2907550" y="3393338"/>
              <a:ext cx="204581" cy="204581"/>
            </a:xfrm>
            <a:prstGeom prst="triangle">
              <a:avLst>
                <a:gd name="adj" fmla="val 100000"/>
              </a:avLst>
            </a:prstGeom>
          </p:spPr>
          <p:style>
            <a:lnRef idx="1">
              <a:schemeClr val="dk2">
                <a:hueOff val="0"/>
                <a:satOff val="0"/>
                <a:lumOff val="0"/>
                <a:alphaOff val="0"/>
              </a:schemeClr>
            </a:lnRef>
            <a:fillRef idx="2">
              <a:schemeClr val="dk2">
                <a:hueOff val="0"/>
                <a:satOff val="0"/>
                <a:lumOff val="0"/>
                <a:alphaOff val="0"/>
              </a:schemeClr>
            </a:fillRef>
            <a:effectRef idx="1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453" name="Forma em L 452">
              <a:extLst>
                <a:ext uri="{FF2B5EF4-FFF2-40B4-BE49-F238E27FC236}">
                  <a16:creationId xmlns:a16="http://schemas.microsoft.com/office/drawing/2014/main" id="{ED06E58B-E5BC-4285-912B-8015A1202D99}"/>
                </a:ext>
              </a:extLst>
            </p:cNvPr>
            <p:cNvSpPr/>
            <p:nvPr/>
          </p:nvSpPr>
          <p:spPr>
            <a:xfrm rot="5400000">
              <a:off x="3475704" y="3153299"/>
              <a:ext cx="721772" cy="1201013"/>
            </a:xfrm>
            <a:prstGeom prst="corner">
              <a:avLst>
                <a:gd name="adj1" fmla="val 16120"/>
                <a:gd name="adj2" fmla="val 16110"/>
              </a:avLst>
            </a:prstGeom>
          </p:spPr>
          <p:style>
            <a:lnRef idx="1">
              <a:schemeClr val="dk2">
                <a:hueOff val="0"/>
                <a:satOff val="0"/>
                <a:lumOff val="0"/>
                <a:alphaOff val="0"/>
              </a:schemeClr>
            </a:lnRef>
            <a:fillRef idx="2">
              <a:schemeClr val="dk2">
                <a:hueOff val="0"/>
                <a:satOff val="0"/>
                <a:lumOff val="0"/>
                <a:alphaOff val="0"/>
              </a:schemeClr>
            </a:fillRef>
            <a:effectRef idx="1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454" name="Forma Livre: Forma 453">
              <a:extLst>
                <a:ext uri="{FF2B5EF4-FFF2-40B4-BE49-F238E27FC236}">
                  <a16:creationId xmlns:a16="http://schemas.microsoft.com/office/drawing/2014/main" id="{28D46238-9EB8-436A-8D8E-0BCBC2A69A1C}"/>
                </a:ext>
              </a:extLst>
            </p:cNvPr>
            <p:cNvSpPr/>
            <p:nvPr/>
          </p:nvSpPr>
          <p:spPr>
            <a:xfrm>
              <a:off x="3355222" y="3512143"/>
              <a:ext cx="1084281" cy="950436"/>
            </a:xfrm>
            <a:custGeom>
              <a:avLst/>
              <a:gdLst>
                <a:gd name="connsiteX0" fmla="*/ 0 w 1084281"/>
                <a:gd name="connsiteY0" fmla="*/ 0 h 950436"/>
                <a:gd name="connsiteX1" fmla="*/ 1084281 w 1084281"/>
                <a:gd name="connsiteY1" fmla="*/ 0 h 950436"/>
                <a:gd name="connsiteX2" fmla="*/ 1084281 w 1084281"/>
                <a:gd name="connsiteY2" fmla="*/ 950436 h 950436"/>
                <a:gd name="connsiteX3" fmla="*/ 0 w 1084281"/>
                <a:gd name="connsiteY3" fmla="*/ 950436 h 950436"/>
                <a:gd name="connsiteX4" fmla="*/ 0 w 1084281"/>
                <a:gd name="connsiteY4" fmla="*/ 0 h 950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84281" h="950436">
                  <a:moveTo>
                    <a:pt x="0" y="0"/>
                  </a:moveTo>
                  <a:lnTo>
                    <a:pt x="1084281" y="0"/>
                  </a:lnTo>
                  <a:lnTo>
                    <a:pt x="1084281" y="950436"/>
                  </a:lnTo>
                  <a:lnTo>
                    <a:pt x="0" y="95043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2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2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6200" tIns="76200" rIns="76200" bIns="76200" numCol="1" spcCol="1270" anchor="t" anchorCtr="0">
              <a:noAutofit/>
            </a:bodyPr>
            <a:lstStyle/>
            <a:p>
              <a:pPr marL="0" lvl="0" indent="0" algn="l" defTabSz="1066800">
                <a:spcBef>
                  <a:spcPct val="0"/>
                </a:spcBef>
                <a:buNone/>
              </a:pPr>
              <a:r>
                <a:rPr lang="pt-BR" sz="2000" kern="1200" dirty="0">
                  <a:solidFill>
                    <a:srgbClr val="D6D5D5">
                      <a:lumMod val="90000"/>
                    </a:srgbClr>
                  </a:solidFill>
                  <a:latin typeface="Helvetica"/>
                  <a:ea typeface="Helvetica"/>
                  <a:cs typeface="Helvetica"/>
                </a:rPr>
                <a:t>2019</a:t>
              </a:r>
            </a:p>
            <a:p>
              <a:pPr marL="0" lvl="0" algn="l" defTabSz="1066800">
                <a:spcBef>
                  <a:spcPct val="0"/>
                </a:spcBef>
                <a:buNone/>
              </a:pPr>
              <a:r>
                <a:rPr lang="pt-BR" sz="2000" kern="1200" dirty="0"/>
                <a:t>19.000</a:t>
              </a:r>
            </a:p>
          </p:txBody>
        </p:sp>
      </p:grpSp>
      <p:sp>
        <p:nvSpPr>
          <p:cNvPr id="28" name="Forma em L 27">
            <a:extLst>
              <a:ext uri="{FF2B5EF4-FFF2-40B4-BE49-F238E27FC236}">
                <a16:creationId xmlns:a16="http://schemas.microsoft.com/office/drawing/2014/main" id="{9BBC834C-F7A9-48B7-A799-D8A43718E3C6}"/>
              </a:ext>
            </a:extLst>
          </p:cNvPr>
          <p:cNvSpPr/>
          <p:nvPr/>
        </p:nvSpPr>
        <p:spPr>
          <a:xfrm rot="5400000">
            <a:off x="4812449" y="2849698"/>
            <a:ext cx="727855" cy="1206154"/>
          </a:xfrm>
          <a:prstGeom prst="corner">
            <a:avLst>
              <a:gd name="adj1" fmla="val 16120"/>
              <a:gd name="adj2" fmla="val 16110"/>
            </a:avLst>
          </a:prstGeom>
        </p:spPr>
        <p:style>
          <a:lnRef idx="1">
            <a:schemeClr val="dk2">
              <a:hueOff val="0"/>
              <a:satOff val="0"/>
              <a:lumOff val="0"/>
              <a:alphaOff val="0"/>
            </a:schemeClr>
          </a:lnRef>
          <a:fillRef idx="2">
            <a:schemeClr val="dk2">
              <a:hueOff val="0"/>
              <a:satOff val="0"/>
              <a:lumOff val="0"/>
              <a:alphaOff val="0"/>
            </a:schemeClr>
          </a:fillRef>
          <a:effectRef idx="1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</p:sp>
      <p:sp>
        <p:nvSpPr>
          <p:cNvPr id="29" name="Forma Livre: Forma 28">
            <a:extLst>
              <a:ext uri="{FF2B5EF4-FFF2-40B4-BE49-F238E27FC236}">
                <a16:creationId xmlns:a16="http://schemas.microsoft.com/office/drawing/2014/main" id="{3CBD9657-7700-41E8-8F44-A147CB740860}"/>
              </a:ext>
            </a:extLst>
          </p:cNvPr>
          <p:cNvSpPr/>
          <p:nvPr/>
        </p:nvSpPr>
        <p:spPr>
          <a:xfrm>
            <a:off x="4692949" y="3209076"/>
            <a:ext cx="1088922" cy="958446"/>
          </a:xfrm>
          <a:custGeom>
            <a:avLst/>
            <a:gdLst>
              <a:gd name="connsiteX0" fmla="*/ 0 w 1236163"/>
              <a:gd name="connsiteY0" fmla="*/ 0 h 1083569"/>
              <a:gd name="connsiteX1" fmla="*/ 1236163 w 1236163"/>
              <a:gd name="connsiteY1" fmla="*/ 0 h 1083569"/>
              <a:gd name="connsiteX2" fmla="*/ 1236163 w 1236163"/>
              <a:gd name="connsiteY2" fmla="*/ 1083569 h 1083569"/>
              <a:gd name="connsiteX3" fmla="*/ 0 w 1236163"/>
              <a:gd name="connsiteY3" fmla="*/ 1083569 h 1083569"/>
              <a:gd name="connsiteX4" fmla="*/ 0 w 1236163"/>
              <a:gd name="connsiteY4" fmla="*/ 0 h 10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36163" h="1083569">
                <a:moveTo>
                  <a:pt x="0" y="0"/>
                </a:moveTo>
                <a:lnTo>
                  <a:pt x="1236163" y="0"/>
                </a:lnTo>
                <a:lnTo>
                  <a:pt x="1236163" y="1083569"/>
                </a:lnTo>
                <a:lnTo>
                  <a:pt x="0" y="1083569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2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2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6200" tIns="76200" rIns="76200" bIns="76200" numCol="1" spcCol="1270" anchor="t" anchorCtr="0">
            <a:noAutofit/>
          </a:bodyPr>
          <a:lstStyle/>
          <a:p>
            <a:pPr marL="0" lvl="0" indent="0" algn="l" defTabSz="1066800">
              <a:spcBef>
                <a:spcPct val="0"/>
              </a:spcBef>
              <a:buNone/>
            </a:pPr>
            <a:r>
              <a:rPr lang="pt-BR" sz="2000" kern="1200" dirty="0">
                <a:solidFill>
                  <a:srgbClr val="D6D5D5">
                    <a:lumMod val="90000"/>
                  </a:srgbClr>
                </a:solidFill>
                <a:latin typeface="Helvetica"/>
                <a:ea typeface="Helvetica"/>
                <a:cs typeface="Helvetica"/>
              </a:rPr>
              <a:t>2020</a:t>
            </a:r>
          </a:p>
          <a:p>
            <a:pPr marL="0" lvl="0" algn="l" defTabSz="1066800">
              <a:spcBef>
                <a:spcPct val="0"/>
              </a:spcBef>
              <a:buNone/>
            </a:pPr>
            <a:r>
              <a:rPr lang="pt-BR" sz="2000" kern="1200" dirty="0"/>
              <a:t>21.000</a:t>
            </a:r>
          </a:p>
        </p:txBody>
      </p:sp>
      <p:sp>
        <p:nvSpPr>
          <p:cNvPr id="33" name="Seta: para Baixo 32">
            <a:extLst>
              <a:ext uri="{FF2B5EF4-FFF2-40B4-BE49-F238E27FC236}">
                <a16:creationId xmlns:a16="http://schemas.microsoft.com/office/drawing/2014/main" id="{59944E28-8EC1-49BA-AAE0-3002821AADF1}"/>
              </a:ext>
            </a:extLst>
          </p:cNvPr>
          <p:cNvSpPr/>
          <p:nvPr/>
        </p:nvSpPr>
        <p:spPr>
          <a:xfrm>
            <a:off x="5013646" y="2585626"/>
            <a:ext cx="310829" cy="288000"/>
          </a:xfrm>
          <a:prstGeom prst="downArrow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5400000" scaled="1"/>
          </a:gradFill>
          <a:ln w="12700" cap="flat">
            <a:solidFill>
              <a:srgbClr val="0F6FC6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no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34" name="CaixaDeTexto 33">
            <a:extLst>
              <a:ext uri="{FF2B5EF4-FFF2-40B4-BE49-F238E27FC236}">
                <a16:creationId xmlns:a16="http://schemas.microsoft.com/office/drawing/2014/main" id="{0F75CDCD-1B33-4BFD-8C35-77F6FDDE2B1B}"/>
              </a:ext>
            </a:extLst>
          </p:cNvPr>
          <p:cNvSpPr txBox="1"/>
          <p:nvPr/>
        </p:nvSpPr>
        <p:spPr>
          <a:xfrm>
            <a:off x="4612468" y="1869118"/>
            <a:ext cx="1141338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Troca de</a:t>
            </a:r>
            <a:br>
              <a:rPr kumimoji="0" lang="pt-BR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</a:br>
            <a:r>
              <a:rPr kumimoji="0" lang="pt-BR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Empresas</a:t>
            </a:r>
          </a:p>
        </p:txBody>
      </p:sp>
      <p:sp>
        <p:nvSpPr>
          <p:cNvPr id="35" name="Triângulo isósceles 34">
            <a:extLst>
              <a:ext uri="{FF2B5EF4-FFF2-40B4-BE49-F238E27FC236}">
                <a16:creationId xmlns:a16="http://schemas.microsoft.com/office/drawing/2014/main" id="{E67D7BB3-8B87-4855-9419-7DFCB00880E0}"/>
              </a:ext>
            </a:extLst>
          </p:cNvPr>
          <p:cNvSpPr/>
          <p:nvPr/>
        </p:nvSpPr>
        <p:spPr>
          <a:xfrm>
            <a:off x="4217448" y="3088847"/>
            <a:ext cx="207109" cy="190853"/>
          </a:xfrm>
          <a:prstGeom prst="triangle">
            <a:avLst>
              <a:gd name="adj" fmla="val 100000"/>
            </a:avLst>
          </a:prstGeom>
          <a:gradFill rotWithShape="0">
            <a:gsLst>
              <a:gs pos="0">
                <a:srgbClr val="5E5E5E">
                  <a:hueOff val="0"/>
                  <a:satOff val="0"/>
                  <a:lumOff val="0"/>
                  <a:alphaOff val="0"/>
                  <a:tint val="50000"/>
                  <a:satMod val="300000"/>
                </a:srgbClr>
              </a:gs>
              <a:gs pos="35000">
                <a:srgbClr val="5E5E5E">
                  <a:hueOff val="0"/>
                  <a:satOff val="0"/>
                  <a:lumOff val="0"/>
                  <a:alphaOff val="0"/>
                  <a:tint val="37000"/>
                  <a:satMod val="300000"/>
                </a:srgbClr>
              </a:gs>
              <a:gs pos="100000">
                <a:srgbClr val="5E5E5E">
                  <a:hueOff val="0"/>
                  <a:satOff val="0"/>
                  <a:lumOff val="0"/>
                  <a:alphaOff val="0"/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5E5E5E">
                <a:hueOff val="0"/>
                <a:satOff val="0"/>
                <a:lumOff val="0"/>
                <a:alphaOff val="0"/>
              </a:srgbClr>
            </a:solidFill>
            <a:prstDash val="solid"/>
          </a:ln>
          <a:effectLst/>
        </p:spPr>
      </p:sp>
      <p:sp>
        <p:nvSpPr>
          <p:cNvPr id="45" name="Forma Livre: Forma 44">
            <a:extLst>
              <a:ext uri="{FF2B5EF4-FFF2-40B4-BE49-F238E27FC236}">
                <a16:creationId xmlns:a16="http://schemas.microsoft.com/office/drawing/2014/main" id="{44B88B44-4809-4DB9-B6A8-0E3CB3FABC23}"/>
              </a:ext>
            </a:extLst>
          </p:cNvPr>
          <p:cNvSpPr/>
          <p:nvPr/>
        </p:nvSpPr>
        <p:spPr>
          <a:xfrm>
            <a:off x="2030780" y="3848564"/>
            <a:ext cx="1084281" cy="950436"/>
          </a:xfrm>
          <a:custGeom>
            <a:avLst/>
            <a:gdLst>
              <a:gd name="connsiteX0" fmla="*/ 0 w 1084281"/>
              <a:gd name="connsiteY0" fmla="*/ 0 h 950436"/>
              <a:gd name="connsiteX1" fmla="*/ 1084281 w 1084281"/>
              <a:gd name="connsiteY1" fmla="*/ 0 h 950436"/>
              <a:gd name="connsiteX2" fmla="*/ 1084281 w 1084281"/>
              <a:gd name="connsiteY2" fmla="*/ 950436 h 950436"/>
              <a:gd name="connsiteX3" fmla="*/ 0 w 1084281"/>
              <a:gd name="connsiteY3" fmla="*/ 950436 h 950436"/>
              <a:gd name="connsiteX4" fmla="*/ 0 w 1084281"/>
              <a:gd name="connsiteY4" fmla="*/ 0 h 950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4281" h="950436">
                <a:moveTo>
                  <a:pt x="0" y="0"/>
                </a:moveTo>
                <a:lnTo>
                  <a:pt x="1084281" y="0"/>
                </a:lnTo>
                <a:lnTo>
                  <a:pt x="1084281" y="950436"/>
                </a:lnTo>
                <a:lnTo>
                  <a:pt x="0" y="950436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2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2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6200" tIns="76200" rIns="76200" bIns="76200" numCol="1" spcCol="1270" anchor="t" anchorCtr="0">
            <a:noAutofit/>
          </a:bodyPr>
          <a:lstStyle/>
          <a:p>
            <a:pPr defTabSz="889000">
              <a:spcBef>
                <a:spcPct val="0"/>
              </a:spcBef>
            </a:pPr>
            <a:r>
              <a:rPr lang="pt-BR" sz="2000" kern="1200" dirty="0">
                <a:solidFill>
                  <a:schemeClr val="bg2">
                    <a:lumMod val="90000"/>
                  </a:schemeClr>
                </a:solidFill>
              </a:rPr>
              <a:t>2018</a:t>
            </a:r>
          </a:p>
          <a:p>
            <a:pPr defTabSz="889000">
              <a:spcBef>
                <a:spcPct val="0"/>
              </a:spcBef>
            </a:pPr>
            <a:r>
              <a:rPr lang="pt-BR" sz="2000" kern="1200" dirty="0">
                <a:solidFill>
                  <a:schemeClr val="tx1"/>
                </a:solidFill>
              </a:rPr>
              <a:t>2.500</a:t>
            </a:r>
          </a:p>
        </p:txBody>
      </p:sp>
      <p:pic>
        <p:nvPicPr>
          <p:cNvPr id="46" name="Imagem 45">
            <a:extLst>
              <a:ext uri="{FF2B5EF4-FFF2-40B4-BE49-F238E27FC236}">
                <a16:creationId xmlns:a16="http://schemas.microsoft.com/office/drawing/2014/main" id="{5080C3D7-2100-4491-8596-F71423E6B17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8858" t="25536" r="30476" b="25778"/>
          <a:stretch/>
        </p:blipFill>
        <p:spPr>
          <a:xfrm>
            <a:off x="5796851" y="475105"/>
            <a:ext cx="5231085" cy="326748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7" name="Imagem 46">
            <a:extLst>
              <a:ext uri="{FF2B5EF4-FFF2-40B4-BE49-F238E27FC236}">
                <a16:creationId xmlns:a16="http://schemas.microsoft.com/office/drawing/2014/main" id="{EA58B224-E51E-4108-934E-075D2B73C8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68181" y="2272529"/>
            <a:ext cx="5358755" cy="289769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8" name="Imagem 47">
            <a:extLst>
              <a:ext uri="{FF2B5EF4-FFF2-40B4-BE49-F238E27FC236}">
                <a16:creationId xmlns:a16="http://schemas.microsoft.com/office/drawing/2014/main" id="{88475ECF-564F-4EF7-9E2C-D70096CC278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8858" t="25536" r="30476" b="25778"/>
          <a:stretch/>
        </p:blipFill>
        <p:spPr>
          <a:xfrm>
            <a:off x="6139751" y="837055"/>
            <a:ext cx="5231085" cy="326748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9" name="Imagem 48">
            <a:extLst>
              <a:ext uri="{FF2B5EF4-FFF2-40B4-BE49-F238E27FC236}">
                <a16:creationId xmlns:a16="http://schemas.microsoft.com/office/drawing/2014/main" id="{85F426BD-ECC2-44D4-AC20-E168408229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64411" y="2529779"/>
            <a:ext cx="5358755" cy="289769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25204835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5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CHAMADA Subtítulo"/>
          <p:cNvSpPr txBox="1"/>
          <p:nvPr/>
        </p:nvSpPr>
        <p:spPr>
          <a:xfrm>
            <a:off x="704353" y="601372"/>
            <a:ext cx="3075255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 sz="3600">
                <a:solidFill>
                  <a:srgbClr val="0F6FC6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pPr>
            <a:r>
              <a:rPr lang="pt-BR" sz="3200" dirty="0"/>
              <a:t>Manutenções</a:t>
            </a:r>
            <a:endParaRPr sz="3200" dirty="0">
              <a:solidFill>
                <a:srgbClr val="BFBFBF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479" name="#AÁguaÉUmaSó"/>
          <p:cNvSpPr txBox="1"/>
          <p:nvPr/>
        </p:nvSpPr>
        <p:spPr>
          <a:xfrm>
            <a:off x="9472340" y="6052128"/>
            <a:ext cx="2329486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000">
                <a:solidFill>
                  <a:srgbClr val="FFFFFF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lvl1pPr>
          </a:lstStyle>
          <a:p>
            <a:r>
              <a:t>#AÁguaÉUmaSó</a:t>
            </a:r>
          </a:p>
        </p:txBody>
      </p:sp>
      <p:grpSp>
        <p:nvGrpSpPr>
          <p:cNvPr id="453" name="Agrupar 452">
            <a:extLst>
              <a:ext uri="{FF2B5EF4-FFF2-40B4-BE49-F238E27FC236}">
                <a16:creationId xmlns:a16="http://schemas.microsoft.com/office/drawing/2014/main" id="{C01B0968-7402-4A9D-89E4-ED2E541900E5}"/>
              </a:ext>
            </a:extLst>
          </p:cNvPr>
          <p:cNvGrpSpPr/>
          <p:nvPr/>
        </p:nvGrpSpPr>
        <p:grpSpPr>
          <a:xfrm>
            <a:off x="581338" y="3392920"/>
            <a:ext cx="3858165" cy="1727899"/>
            <a:chOff x="581338" y="3392920"/>
            <a:chExt cx="3858165" cy="1727899"/>
          </a:xfrm>
        </p:grpSpPr>
        <p:sp>
          <p:nvSpPr>
            <p:cNvPr id="454" name="Forma em L 453">
              <a:extLst>
                <a:ext uri="{FF2B5EF4-FFF2-40B4-BE49-F238E27FC236}">
                  <a16:creationId xmlns:a16="http://schemas.microsoft.com/office/drawing/2014/main" id="{A58C3A00-C35C-4E9E-B6F2-AFC60CB90946}"/>
                </a:ext>
              </a:extLst>
            </p:cNvPr>
            <p:cNvSpPr/>
            <p:nvPr/>
          </p:nvSpPr>
          <p:spPr>
            <a:xfrm rot="5400000">
              <a:off x="820959" y="3810218"/>
              <a:ext cx="721772" cy="1201013"/>
            </a:xfrm>
            <a:prstGeom prst="corner">
              <a:avLst>
                <a:gd name="adj1" fmla="val 16120"/>
                <a:gd name="adj2" fmla="val 16110"/>
              </a:avLst>
            </a:prstGeom>
          </p:spPr>
          <p:style>
            <a:lnRef idx="1">
              <a:schemeClr val="dk2">
                <a:hueOff val="0"/>
                <a:satOff val="0"/>
                <a:lumOff val="0"/>
                <a:alphaOff val="0"/>
              </a:schemeClr>
            </a:lnRef>
            <a:fillRef idx="2">
              <a:schemeClr val="dk2">
                <a:hueOff val="0"/>
                <a:satOff val="0"/>
                <a:lumOff val="0"/>
                <a:alphaOff val="0"/>
              </a:schemeClr>
            </a:fillRef>
            <a:effectRef idx="1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455" name="Forma Livre: Forma 454">
              <a:extLst>
                <a:ext uri="{FF2B5EF4-FFF2-40B4-BE49-F238E27FC236}">
                  <a16:creationId xmlns:a16="http://schemas.microsoft.com/office/drawing/2014/main" id="{2D37CA73-5498-498C-8B4D-07AB30377CD7}"/>
                </a:ext>
              </a:extLst>
            </p:cNvPr>
            <p:cNvSpPr/>
            <p:nvPr/>
          </p:nvSpPr>
          <p:spPr>
            <a:xfrm>
              <a:off x="700477" y="4167741"/>
              <a:ext cx="1084281" cy="953078"/>
            </a:xfrm>
            <a:custGeom>
              <a:avLst/>
              <a:gdLst>
                <a:gd name="connsiteX0" fmla="*/ 0 w 1084281"/>
                <a:gd name="connsiteY0" fmla="*/ 0 h 953078"/>
                <a:gd name="connsiteX1" fmla="*/ 1084281 w 1084281"/>
                <a:gd name="connsiteY1" fmla="*/ 0 h 953078"/>
                <a:gd name="connsiteX2" fmla="*/ 1084281 w 1084281"/>
                <a:gd name="connsiteY2" fmla="*/ 953078 h 953078"/>
                <a:gd name="connsiteX3" fmla="*/ 0 w 1084281"/>
                <a:gd name="connsiteY3" fmla="*/ 953078 h 953078"/>
                <a:gd name="connsiteX4" fmla="*/ 0 w 1084281"/>
                <a:gd name="connsiteY4" fmla="*/ 0 h 953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84281" h="953078">
                  <a:moveTo>
                    <a:pt x="0" y="0"/>
                  </a:moveTo>
                  <a:lnTo>
                    <a:pt x="1084281" y="0"/>
                  </a:lnTo>
                  <a:lnTo>
                    <a:pt x="1084281" y="953078"/>
                  </a:lnTo>
                  <a:lnTo>
                    <a:pt x="0" y="953078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2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2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6200" tIns="76200" rIns="76200" bIns="76200" numCol="1" spcCol="1270" anchor="t" anchorCtr="0">
              <a:noAutofit/>
            </a:bodyPr>
            <a:lstStyle/>
            <a:p>
              <a:pPr marL="0" lvl="0" indent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t-BR" sz="2000" kern="1200" dirty="0">
                  <a:solidFill>
                    <a:schemeClr val="bg2">
                      <a:lumMod val="90000"/>
                    </a:schemeClr>
                  </a:solidFill>
                </a:rPr>
                <a:t>2017</a:t>
              </a:r>
              <a:br>
                <a:rPr lang="pt-BR" sz="2000" kern="1200" dirty="0"/>
              </a:br>
              <a:r>
                <a:rPr lang="pt-BR" sz="2000" kern="1200" dirty="0"/>
                <a:t>1.000</a:t>
              </a:r>
            </a:p>
          </p:txBody>
        </p:sp>
        <p:sp>
          <p:nvSpPr>
            <p:cNvPr id="456" name="Triângulo isósceles 455">
              <a:extLst>
                <a:ext uri="{FF2B5EF4-FFF2-40B4-BE49-F238E27FC236}">
                  <a16:creationId xmlns:a16="http://schemas.microsoft.com/office/drawing/2014/main" id="{776CEA87-33AD-4AC8-B2DE-07E28D90C300}"/>
                </a:ext>
              </a:extLst>
            </p:cNvPr>
            <p:cNvSpPr/>
            <p:nvPr/>
          </p:nvSpPr>
          <p:spPr>
            <a:xfrm>
              <a:off x="1580177" y="3721798"/>
              <a:ext cx="204581" cy="204581"/>
            </a:xfrm>
            <a:prstGeom prst="triangle">
              <a:avLst>
                <a:gd name="adj" fmla="val 100000"/>
              </a:avLst>
            </a:prstGeom>
          </p:spPr>
          <p:style>
            <a:lnRef idx="1">
              <a:schemeClr val="dk2">
                <a:hueOff val="0"/>
                <a:satOff val="0"/>
                <a:lumOff val="0"/>
                <a:alphaOff val="0"/>
              </a:schemeClr>
            </a:lnRef>
            <a:fillRef idx="2">
              <a:schemeClr val="dk2">
                <a:hueOff val="0"/>
                <a:satOff val="0"/>
                <a:lumOff val="0"/>
                <a:alphaOff val="0"/>
              </a:schemeClr>
            </a:fillRef>
            <a:effectRef idx="1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457" name="Forma em L 456">
              <a:extLst>
                <a:ext uri="{FF2B5EF4-FFF2-40B4-BE49-F238E27FC236}">
                  <a16:creationId xmlns:a16="http://schemas.microsoft.com/office/drawing/2014/main" id="{9828C759-1A5F-422C-8606-564AC1B35A34}"/>
                </a:ext>
              </a:extLst>
            </p:cNvPr>
            <p:cNvSpPr/>
            <p:nvPr/>
          </p:nvSpPr>
          <p:spPr>
            <a:xfrm rot="5400000">
              <a:off x="2148331" y="3481758"/>
              <a:ext cx="721772" cy="1201013"/>
            </a:xfrm>
            <a:prstGeom prst="corner">
              <a:avLst>
                <a:gd name="adj1" fmla="val 16120"/>
                <a:gd name="adj2" fmla="val 16110"/>
              </a:avLst>
            </a:prstGeom>
          </p:spPr>
          <p:style>
            <a:lnRef idx="1">
              <a:schemeClr val="dk2">
                <a:hueOff val="0"/>
                <a:satOff val="0"/>
                <a:lumOff val="0"/>
                <a:alphaOff val="0"/>
              </a:schemeClr>
            </a:lnRef>
            <a:fillRef idx="2">
              <a:schemeClr val="dk2">
                <a:hueOff val="0"/>
                <a:satOff val="0"/>
                <a:lumOff val="0"/>
                <a:alphaOff val="0"/>
              </a:schemeClr>
            </a:fillRef>
            <a:effectRef idx="1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459" name="Triângulo isósceles 458">
              <a:extLst>
                <a:ext uri="{FF2B5EF4-FFF2-40B4-BE49-F238E27FC236}">
                  <a16:creationId xmlns:a16="http://schemas.microsoft.com/office/drawing/2014/main" id="{5D78F1F6-2FAE-499F-A940-119989A76239}"/>
                </a:ext>
              </a:extLst>
            </p:cNvPr>
            <p:cNvSpPr/>
            <p:nvPr/>
          </p:nvSpPr>
          <p:spPr>
            <a:xfrm>
              <a:off x="2907550" y="3393338"/>
              <a:ext cx="204581" cy="204581"/>
            </a:xfrm>
            <a:prstGeom prst="triangle">
              <a:avLst>
                <a:gd name="adj" fmla="val 100000"/>
              </a:avLst>
            </a:prstGeom>
          </p:spPr>
          <p:style>
            <a:lnRef idx="1">
              <a:schemeClr val="dk2">
                <a:hueOff val="0"/>
                <a:satOff val="0"/>
                <a:lumOff val="0"/>
                <a:alphaOff val="0"/>
              </a:schemeClr>
            </a:lnRef>
            <a:fillRef idx="2">
              <a:schemeClr val="dk2">
                <a:hueOff val="0"/>
                <a:satOff val="0"/>
                <a:lumOff val="0"/>
                <a:alphaOff val="0"/>
              </a:schemeClr>
            </a:fillRef>
            <a:effectRef idx="1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460" name="Forma em L 459">
              <a:extLst>
                <a:ext uri="{FF2B5EF4-FFF2-40B4-BE49-F238E27FC236}">
                  <a16:creationId xmlns:a16="http://schemas.microsoft.com/office/drawing/2014/main" id="{B3905C9F-2C0F-49FE-933B-9B0B163D9132}"/>
                </a:ext>
              </a:extLst>
            </p:cNvPr>
            <p:cNvSpPr/>
            <p:nvPr/>
          </p:nvSpPr>
          <p:spPr>
            <a:xfrm rot="5400000">
              <a:off x="3475704" y="3153299"/>
              <a:ext cx="721772" cy="1201013"/>
            </a:xfrm>
            <a:prstGeom prst="corner">
              <a:avLst>
                <a:gd name="adj1" fmla="val 16120"/>
                <a:gd name="adj2" fmla="val 16110"/>
              </a:avLst>
            </a:prstGeom>
          </p:spPr>
          <p:style>
            <a:lnRef idx="1">
              <a:schemeClr val="dk2">
                <a:hueOff val="0"/>
                <a:satOff val="0"/>
                <a:lumOff val="0"/>
                <a:alphaOff val="0"/>
              </a:schemeClr>
            </a:lnRef>
            <a:fillRef idx="2">
              <a:schemeClr val="dk2">
                <a:hueOff val="0"/>
                <a:satOff val="0"/>
                <a:lumOff val="0"/>
                <a:alphaOff val="0"/>
              </a:schemeClr>
            </a:fillRef>
            <a:effectRef idx="1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461" name="Forma Livre: Forma 460">
              <a:extLst>
                <a:ext uri="{FF2B5EF4-FFF2-40B4-BE49-F238E27FC236}">
                  <a16:creationId xmlns:a16="http://schemas.microsoft.com/office/drawing/2014/main" id="{A1FFED8F-D8DE-496E-8684-2EFB46DCE865}"/>
                </a:ext>
              </a:extLst>
            </p:cNvPr>
            <p:cNvSpPr/>
            <p:nvPr/>
          </p:nvSpPr>
          <p:spPr>
            <a:xfrm>
              <a:off x="3355222" y="3512143"/>
              <a:ext cx="1084281" cy="950436"/>
            </a:xfrm>
            <a:custGeom>
              <a:avLst/>
              <a:gdLst>
                <a:gd name="connsiteX0" fmla="*/ 0 w 1084281"/>
                <a:gd name="connsiteY0" fmla="*/ 0 h 950436"/>
                <a:gd name="connsiteX1" fmla="*/ 1084281 w 1084281"/>
                <a:gd name="connsiteY1" fmla="*/ 0 h 950436"/>
                <a:gd name="connsiteX2" fmla="*/ 1084281 w 1084281"/>
                <a:gd name="connsiteY2" fmla="*/ 950436 h 950436"/>
                <a:gd name="connsiteX3" fmla="*/ 0 w 1084281"/>
                <a:gd name="connsiteY3" fmla="*/ 950436 h 950436"/>
                <a:gd name="connsiteX4" fmla="*/ 0 w 1084281"/>
                <a:gd name="connsiteY4" fmla="*/ 0 h 950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84281" h="950436">
                  <a:moveTo>
                    <a:pt x="0" y="0"/>
                  </a:moveTo>
                  <a:lnTo>
                    <a:pt x="1084281" y="0"/>
                  </a:lnTo>
                  <a:lnTo>
                    <a:pt x="1084281" y="950436"/>
                  </a:lnTo>
                  <a:lnTo>
                    <a:pt x="0" y="95043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2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2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6200" tIns="76200" rIns="76200" bIns="76200" numCol="1" spcCol="1270" anchor="t" anchorCtr="0">
              <a:noAutofit/>
            </a:bodyPr>
            <a:lstStyle/>
            <a:p>
              <a:pPr marL="0" lvl="0" indent="0" algn="l" defTabSz="1066800">
                <a:spcBef>
                  <a:spcPct val="0"/>
                </a:spcBef>
                <a:buNone/>
              </a:pPr>
              <a:r>
                <a:rPr lang="pt-BR" sz="2000" kern="1200" dirty="0">
                  <a:solidFill>
                    <a:srgbClr val="D6D5D5">
                      <a:lumMod val="90000"/>
                    </a:srgbClr>
                  </a:solidFill>
                  <a:latin typeface="Helvetica"/>
                  <a:ea typeface="Helvetica"/>
                  <a:cs typeface="Helvetica"/>
                </a:rPr>
                <a:t>2019</a:t>
              </a:r>
            </a:p>
            <a:p>
              <a:pPr marL="0" lvl="0" algn="l" defTabSz="1066800">
                <a:spcBef>
                  <a:spcPct val="0"/>
                </a:spcBef>
                <a:buNone/>
              </a:pPr>
              <a:r>
                <a:rPr lang="pt-BR" sz="2000" kern="1200" dirty="0"/>
                <a:t>19.000</a:t>
              </a:r>
            </a:p>
          </p:txBody>
        </p:sp>
      </p:grpSp>
      <p:grpSp>
        <p:nvGrpSpPr>
          <p:cNvPr id="31" name="Agrupar 30">
            <a:extLst>
              <a:ext uri="{FF2B5EF4-FFF2-40B4-BE49-F238E27FC236}">
                <a16:creationId xmlns:a16="http://schemas.microsoft.com/office/drawing/2014/main" id="{60E0CE3E-9D50-4DC4-A837-BCB7A81C358B}"/>
              </a:ext>
            </a:extLst>
          </p:cNvPr>
          <p:cNvGrpSpPr/>
          <p:nvPr/>
        </p:nvGrpSpPr>
        <p:grpSpPr>
          <a:xfrm>
            <a:off x="4573300" y="2757620"/>
            <a:ext cx="2541624" cy="1409902"/>
            <a:chOff x="7473496" y="2475106"/>
            <a:chExt cx="2885294" cy="1593961"/>
          </a:xfrm>
        </p:grpSpPr>
        <p:sp>
          <p:nvSpPr>
            <p:cNvPr id="448" name="Forma em L 447">
              <a:extLst>
                <a:ext uri="{FF2B5EF4-FFF2-40B4-BE49-F238E27FC236}">
                  <a16:creationId xmlns:a16="http://schemas.microsoft.com/office/drawing/2014/main" id="{7232E220-346E-444F-865E-F88DD057176F}"/>
                </a:ext>
              </a:extLst>
            </p:cNvPr>
            <p:cNvSpPr/>
            <p:nvPr/>
          </p:nvSpPr>
          <p:spPr>
            <a:xfrm rot="5400000">
              <a:off x="7746681" y="2576389"/>
              <a:ext cx="822875" cy="1369246"/>
            </a:xfrm>
            <a:prstGeom prst="corner">
              <a:avLst>
                <a:gd name="adj1" fmla="val 16120"/>
                <a:gd name="adj2" fmla="val 16110"/>
              </a:avLst>
            </a:prstGeom>
          </p:spPr>
          <p:style>
            <a:lnRef idx="1">
              <a:schemeClr val="dk2">
                <a:hueOff val="0"/>
                <a:satOff val="0"/>
                <a:lumOff val="0"/>
                <a:alphaOff val="0"/>
              </a:schemeClr>
            </a:lnRef>
            <a:fillRef idx="2">
              <a:schemeClr val="dk2">
                <a:hueOff val="0"/>
                <a:satOff val="0"/>
                <a:lumOff val="0"/>
                <a:alphaOff val="0"/>
              </a:schemeClr>
            </a:fillRef>
            <a:effectRef idx="1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449" name="Forma Livre: Forma 448">
              <a:extLst>
                <a:ext uri="{FF2B5EF4-FFF2-40B4-BE49-F238E27FC236}">
                  <a16:creationId xmlns:a16="http://schemas.microsoft.com/office/drawing/2014/main" id="{F69A5C88-CAB1-4684-A720-1AF85EE16CB5}"/>
                </a:ext>
              </a:extLst>
            </p:cNvPr>
            <p:cNvSpPr/>
            <p:nvPr/>
          </p:nvSpPr>
          <p:spPr>
            <a:xfrm>
              <a:off x="7609323" y="2985498"/>
              <a:ext cx="1236163" cy="1083569"/>
            </a:xfrm>
            <a:custGeom>
              <a:avLst/>
              <a:gdLst>
                <a:gd name="connsiteX0" fmla="*/ 0 w 1236163"/>
                <a:gd name="connsiteY0" fmla="*/ 0 h 1083569"/>
                <a:gd name="connsiteX1" fmla="*/ 1236163 w 1236163"/>
                <a:gd name="connsiteY1" fmla="*/ 0 h 1083569"/>
                <a:gd name="connsiteX2" fmla="*/ 1236163 w 1236163"/>
                <a:gd name="connsiteY2" fmla="*/ 1083569 h 1083569"/>
                <a:gd name="connsiteX3" fmla="*/ 0 w 1236163"/>
                <a:gd name="connsiteY3" fmla="*/ 1083569 h 1083569"/>
                <a:gd name="connsiteX4" fmla="*/ 0 w 1236163"/>
                <a:gd name="connsiteY4" fmla="*/ 0 h 10835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36163" h="1083569">
                  <a:moveTo>
                    <a:pt x="0" y="0"/>
                  </a:moveTo>
                  <a:lnTo>
                    <a:pt x="1236163" y="0"/>
                  </a:lnTo>
                  <a:lnTo>
                    <a:pt x="1236163" y="1083569"/>
                  </a:lnTo>
                  <a:lnTo>
                    <a:pt x="0" y="1083569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2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2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6200" tIns="76200" rIns="76200" bIns="76200" numCol="1" spcCol="1270" anchor="t" anchorCtr="0">
              <a:noAutofit/>
            </a:bodyPr>
            <a:lstStyle/>
            <a:p>
              <a:pPr marL="0" lvl="0" indent="0" algn="l" defTabSz="1066800">
                <a:spcBef>
                  <a:spcPct val="0"/>
                </a:spcBef>
                <a:buNone/>
              </a:pPr>
              <a:r>
                <a:rPr lang="pt-BR" sz="2000" kern="1200" dirty="0">
                  <a:solidFill>
                    <a:srgbClr val="D6D5D5">
                      <a:lumMod val="90000"/>
                    </a:srgbClr>
                  </a:solidFill>
                  <a:latin typeface="Helvetica"/>
                  <a:ea typeface="Helvetica"/>
                  <a:cs typeface="Helvetica"/>
                </a:rPr>
                <a:t>2020</a:t>
              </a:r>
            </a:p>
            <a:p>
              <a:pPr marL="0" lvl="0" algn="l" defTabSz="1066800">
                <a:spcBef>
                  <a:spcPct val="0"/>
                </a:spcBef>
                <a:buNone/>
              </a:pPr>
              <a:r>
                <a:rPr lang="pt-BR" sz="2000" kern="1200" dirty="0"/>
                <a:t>21.000</a:t>
              </a:r>
            </a:p>
          </p:txBody>
        </p:sp>
        <p:sp>
          <p:nvSpPr>
            <p:cNvPr id="450" name="Triângulo isósceles 449">
              <a:extLst>
                <a:ext uri="{FF2B5EF4-FFF2-40B4-BE49-F238E27FC236}">
                  <a16:creationId xmlns:a16="http://schemas.microsoft.com/office/drawing/2014/main" id="{312ECC3C-0187-4CDE-A4D8-DC796F8A870D}"/>
                </a:ext>
              </a:extLst>
            </p:cNvPr>
            <p:cNvSpPr/>
            <p:nvPr/>
          </p:nvSpPr>
          <p:spPr>
            <a:xfrm>
              <a:off x="8612247" y="2475583"/>
              <a:ext cx="233238" cy="233238"/>
            </a:xfrm>
            <a:prstGeom prst="triangle">
              <a:avLst>
                <a:gd name="adj" fmla="val 100000"/>
              </a:avLst>
            </a:prstGeom>
          </p:spPr>
          <p:style>
            <a:lnRef idx="1">
              <a:schemeClr val="dk2">
                <a:hueOff val="0"/>
                <a:satOff val="0"/>
                <a:lumOff val="0"/>
                <a:alphaOff val="0"/>
              </a:schemeClr>
            </a:lnRef>
            <a:fillRef idx="2">
              <a:schemeClr val="dk2">
                <a:hueOff val="0"/>
                <a:satOff val="0"/>
                <a:lumOff val="0"/>
                <a:alphaOff val="0"/>
              </a:schemeClr>
            </a:fillRef>
            <a:effectRef idx="1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451" name="Forma em L 450">
              <a:extLst>
                <a:ext uri="{FF2B5EF4-FFF2-40B4-BE49-F238E27FC236}">
                  <a16:creationId xmlns:a16="http://schemas.microsoft.com/office/drawing/2014/main" id="{46CF03C5-1DB7-4387-BB03-100A62FED230}"/>
                </a:ext>
              </a:extLst>
            </p:cNvPr>
            <p:cNvSpPr/>
            <p:nvPr/>
          </p:nvSpPr>
          <p:spPr>
            <a:xfrm rot="5400000">
              <a:off x="9259986" y="2201921"/>
              <a:ext cx="822875" cy="1369246"/>
            </a:xfrm>
            <a:prstGeom prst="corner">
              <a:avLst>
                <a:gd name="adj1" fmla="val 16120"/>
                <a:gd name="adj2" fmla="val 16110"/>
              </a:avLst>
            </a:prstGeom>
          </p:spPr>
          <p:style>
            <a:lnRef idx="1">
              <a:schemeClr val="dk2">
                <a:hueOff val="0"/>
                <a:satOff val="0"/>
                <a:lumOff val="0"/>
                <a:alphaOff val="0"/>
              </a:schemeClr>
            </a:lnRef>
            <a:fillRef idx="2">
              <a:schemeClr val="dk2">
                <a:hueOff val="0"/>
                <a:satOff val="0"/>
                <a:lumOff val="0"/>
                <a:alphaOff val="0"/>
              </a:schemeClr>
            </a:fillRef>
            <a:effectRef idx="1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452" name="Forma Livre: Forma 451">
              <a:extLst>
                <a:ext uri="{FF2B5EF4-FFF2-40B4-BE49-F238E27FC236}">
                  <a16:creationId xmlns:a16="http://schemas.microsoft.com/office/drawing/2014/main" id="{8C814F36-7059-4905-A860-6B9CD60E1168}"/>
                </a:ext>
              </a:extLst>
            </p:cNvPr>
            <p:cNvSpPr/>
            <p:nvPr/>
          </p:nvSpPr>
          <p:spPr>
            <a:xfrm>
              <a:off x="9122627" y="2611030"/>
              <a:ext cx="1236163" cy="1083569"/>
            </a:xfrm>
            <a:custGeom>
              <a:avLst/>
              <a:gdLst>
                <a:gd name="connsiteX0" fmla="*/ 0 w 1236163"/>
                <a:gd name="connsiteY0" fmla="*/ 0 h 1083569"/>
                <a:gd name="connsiteX1" fmla="*/ 1236163 w 1236163"/>
                <a:gd name="connsiteY1" fmla="*/ 0 h 1083569"/>
                <a:gd name="connsiteX2" fmla="*/ 1236163 w 1236163"/>
                <a:gd name="connsiteY2" fmla="*/ 1083569 h 1083569"/>
                <a:gd name="connsiteX3" fmla="*/ 0 w 1236163"/>
                <a:gd name="connsiteY3" fmla="*/ 1083569 h 1083569"/>
                <a:gd name="connsiteX4" fmla="*/ 0 w 1236163"/>
                <a:gd name="connsiteY4" fmla="*/ 0 h 10835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36163" h="1083569">
                  <a:moveTo>
                    <a:pt x="0" y="0"/>
                  </a:moveTo>
                  <a:lnTo>
                    <a:pt x="1236163" y="0"/>
                  </a:lnTo>
                  <a:lnTo>
                    <a:pt x="1236163" y="1083569"/>
                  </a:lnTo>
                  <a:lnTo>
                    <a:pt x="0" y="1083569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2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2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6200" tIns="76200" rIns="76200" bIns="76200" numCol="1" spcCol="1270" anchor="t" anchorCtr="0">
              <a:noAutofit/>
            </a:bodyPr>
            <a:lstStyle/>
            <a:p>
              <a:pPr marL="0" lvl="0" indent="0" algn="l" defTabSz="1066800">
                <a:spcBef>
                  <a:spcPct val="0"/>
                </a:spcBef>
                <a:buNone/>
              </a:pPr>
              <a:r>
                <a:rPr lang="pt-BR" sz="2000" kern="1200" dirty="0">
                  <a:solidFill>
                    <a:srgbClr val="D6D5D5">
                      <a:lumMod val="90000"/>
                    </a:srgbClr>
                  </a:solidFill>
                  <a:latin typeface="Helvetica"/>
                  <a:ea typeface="Helvetica"/>
                  <a:cs typeface="Helvetica"/>
                </a:rPr>
                <a:t>2021</a:t>
              </a:r>
            </a:p>
            <a:p>
              <a:pPr marL="0" lvl="0" algn="l" defTabSz="1066800">
                <a:spcBef>
                  <a:spcPct val="0"/>
                </a:spcBef>
                <a:buNone/>
              </a:pPr>
              <a:r>
                <a:rPr lang="pt-BR" sz="2000" kern="1200" dirty="0"/>
                <a:t>23.000</a:t>
              </a:r>
            </a:p>
          </p:txBody>
        </p:sp>
      </p:grpSp>
      <p:grpSp>
        <p:nvGrpSpPr>
          <p:cNvPr id="462" name="Agrupar 461">
            <a:extLst>
              <a:ext uri="{FF2B5EF4-FFF2-40B4-BE49-F238E27FC236}">
                <a16:creationId xmlns:a16="http://schemas.microsoft.com/office/drawing/2014/main" id="{C9229E1A-DB46-4114-8DD6-8C1545F950EA}"/>
              </a:ext>
            </a:extLst>
          </p:cNvPr>
          <p:cNvGrpSpPr/>
          <p:nvPr/>
        </p:nvGrpSpPr>
        <p:grpSpPr>
          <a:xfrm>
            <a:off x="5303779" y="1324565"/>
            <a:ext cx="2372444" cy="1058648"/>
            <a:chOff x="5303779" y="1324565"/>
            <a:chExt cx="2372444" cy="1058648"/>
          </a:xfrm>
        </p:grpSpPr>
        <p:sp>
          <p:nvSpPr>
            <p:cNvPr id="3" name="Seta: para Baixo 2">
              <a:extLst>
                <a:ext uri="{FF2B5EF4-FFF2-40B4-BE49-F238E27FC236}">
                  <a16:creationId xmlns:a16="http://schemas.microsoft.com/office/drawing/2014/main" id="{A4BA8882-4140-4B28-86B1-F30FA2DCD3C2}"/>
                </a:ext>
              </a:extLst>
            </p:cNvPr>
            <p:cNvSpPr/>
            <p:nvPr/>
          </p:nvSpPr>
          <p:spPr>
            <a:xfrm>
              <a:off x="6308078" y="2038075"/>
              <a:ext cx="362002" cy="345138"/>
            </a:xfrm>
            <a:prstGeom prst="downArrow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1">
                    <a:lumMod val="75000"/>
                  </a:schemeClr>
                </a:gs>
              </a:gsLst>
              <a:lin ang="5400000" scaled="1"/>
            </a:gradFill>
            <a:ln w="12700" cap="flat">
              <a:solidFill>
                <a:srgbClr val="0F6FC6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pt-BR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4" name="CaixaDeTexto 3">
              <a:extLst>
                <a:ext uri="{FF2B5EF4-FFF2-40B4-BE49-F238E27FC236}">
                  <a16:creationId xmlns:a16="http://schemas.microsoft.com/office/drawing/2014/main" id="{1D2EFF1B-73B7-4957-B640-CDEDCFBB425F}"/>
                </a:ext>
              </a:extLst>
            </p:cNvPr>
            <p:cNvSpPr txBox="1"/>
            <p:nvPr/>
          </p:nvSpPr>
          <p:spPr>
            <a:xfrm>
              <a:off x="5303779" y="1324565"/>
              <a:ext cx="2372444" cy="656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pt-BR" sz="18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"/>
                </a:rPr>
                <a:t>Curva de aprendizado</a:t>
              </a:r>
              <a:br>
                <a:rPr kumimoji="0" lang="pt-BR" sz="18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"/>
                </a:rPr>
              </a:br>
              <a:r>
                <a:rPr kumimoji="0" lang="pt-BR" sz="18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"/>
                </a:rPr>
                <a:t>da nova empresa</a:t>
              </a:r>
            </a:p>
          </p:txBody>
        </p:sp>
      </p:grpSp>
      <p:sp>
        <p:nvSpPr>
          <p:cNvPr id="13" name="Triângulo isósceles 12">
            <a:extLst>
              <a:ext uri="{FF2B5EF4-FFF2-40B4-BE49-F238E27FC236}">
                <a16:creationId xmlns:a16="http://schemas.microsoft.com/office/drawing/2014/main" id="{942F6A91-BE1B-4792-B42D-755204FC8B4F}"/>
              </a:ext>
            </a:extLst>
          </p:cNvPr>
          <p:cNvSpPr/>
          <p:nvPr/>
        </p:nvSpPr>
        <p:spPr>
          <a:xfrm>
            <a:off x="4217448" y="3088847"/>
            <a:ext cx="207109" cy="190853"/>
          </a:xfrm>
          <a:prstGeom prst="triangle">
            <a:avLst>
              <a:gd name="adj" fmla="val 100000"/>
            </a:avLst>
          </a:prstGeom>
          <a:gradFill rotWithShape="0">
            <a:gsLst>
              <a:gs pos="0">
                <a:srgbClr val="5E5E5E">
                  <a:hueOff val="0"/>
                  <a:satOff val="0"/>
                  <a:lumOff val="0"/>
                  <a:alphaOff val="0"/>
                  <a:tint val="50000"/>
                  <a:satMod val="300000"/>
                </a:srgbClr>
              </a:gs>
              <a:gs pos="35000">
                <a:srgbClr val="5E5E5E">
                  <a:hueOff val="0"/>
                  <a:satOff val="0"/>
                  <a:lumOff val="0"/>
                  <a:alphaOff val="0"/>
                  <a:tint val="37000"/>
                  <a:satMod val="300000"/>
                </a:srgbClr>
              </a:gs>
              <a:gs pos="100000">
                <a:srgbClr val="5E5E5E">
                  <a:hueOff val="0"/>
                  <a:satOff val="0"/>
                  <a:lumOff val="0"/>
                  <a:alphaOff val="0"/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5E5E5E">
                <a:hueOff val="0"/>
                <a:satOff val="0"/>
                <a:lumOff val="0"/>
                <a:alphaOff val="0"/>
              </a:srgbClr>
            </a:solidFill>
            <a:prstDash val="solid"/>
          </a:ln>
          <a:effectLst/>
        </p:spPr>
      </p:sp>
      <p:sp>
        <p:nvSpPr>
          <p:cNvPr id="14" name="Shape">
            <a:extLst>
              <a:ext uri="{FF2B5EF4-FFF2-40B4-BE49-F238E27FC236}">
                <a16:creationId xmlns:a16="http://schemas.microsoft.com/office/drawing/2014/main" id="{946FEB10-63F2-43DE-9F6D-8B393C3D3CED}"/>
              </a:ext>
            </a:extLst>
          </p:cNvPr>
          <p:cNvSpPr/>
          <p:nvPr/>
        </p:nvSpPr>
        <p:spPr>
          <a:xfrm>
            <a:off x="4018051" y="3211204"/>
            <a:ext cx="8192869" cy="3646796"/>
          </a:xfrm>
          <a:custGeom>
            <a:avLst/>
            <a:gdLst>
              <a:gd name="connsiteX0" fmla="*/ 0 w 21600"/>
              <a:gd name="connsiteY0" fmla="*/ 21554 h 21600"/>
              <a:gd name="connsiteX1" fmla="*/ 2865 w 21600"/>
              <a:gd name="connsiteY1" fmla="*/ 18405 h 21600"/>
              <a:gd name="connsiteX2" fmla="*/ 5066 w 21600"/>
              <a:gd name="connsiteY2" fmla="*/ 13755 h 21600"/>
              <a:gd name="connsiteX3" fmla="*/ 9444 w 21600"/>
              <a:gd name="connsiteY3" fmla="*/ 7490 h 21600"/>
              <a:gd name="connsiteX4" fmla="*/ 15487 w 21600"/>
              <a:gd name="connsiteY4" fmla="*/ 5459 h 21600"/>
              <a:gd name="connsiteX5" fmla="*/ 21066 w 21600"/>
              <a:gd name="connsiteY5" fmla="*/ 1140 h 21600"/>
              <a:gd name="connsiteX6" fmla="*/ 21600 w 21600"/>
              <a:gd name="connsiteY6" fmla="*/ 0 h 21600"/>
              <a:gd name="connsiteX7" fmla="*/ 21593 w 21600"/>
              <a:gd name="connsiteY7" fmla="*/ 21600 h 21600"/>
              <a:gd name="connsiteX8" fmla="*/ 0 w 21600"/>
              <a:gd name="connsiteY8" fmla="*/ 21554 h 21600"/>
              <a:gd name="connsiteX0" fmla="*/ 0 w 21600"/>
              <a:gd name="connsiteY0" fmla="*/ 21554 h 21600"/>
              <a:gd name="connsiteX1" fmla="*/ 2865 w 21600"/>
              <a:gd name="connsiteY1" fmla="*/ 18405 h 21600"/>
              <a:gd name="connsiteX2" fmla="*/ 5066 w 21600"/>
              <a:gd name="connsiteY2" fmla="*/ 13755 h 21600"/>
              <a:gd name="connsiteX3" fmla="*/ 9444 w 21600"/>
              <a:gd name="connsiteY3" fmla="*/ 7490 h 21600"/>
              <a:gd name="connsiteX4" fmla="*/ 15487 w 21600"/>
              <a:gd name="connsiteY4" fmla="*/ 5459 h 21600"/>
              <a:gd name="connsiteX5" fmla="*/ 21066 w 21600"/>
              <a:gd name="connsiteY5" fmla="*/ 1140 h 21600"/>
              <a:gd name="connsiteX6" fmla="*/ 21600 w 21600"/>
              <a:gd name="connsiteY6" fmla="*/ 0 h 21600"/>
              <a:gd name="connsiteX7" fmla="*/ 21593 w 21600"/>
              <a:gd name="connsiteY7" fmla="*/ 21600 h 21600"/>
              <a:gd name="connsiteX8" fmla="*/ 0 w 21600"/>
              <a:gd name="connsiteY8" fmla="*/ 21554 h 21600"/>
              <a:gd name="connsiteX0" fmla="*/ 0 w 21600"/>
              <a:gd name="connsiteY0" fmla="*/ 21554 h 21600"/>
              <a:gd name="connsiteX1" fmla="*/ 2865 w 21600"/>
              <a:gd name="connsiteY1" fmla="*/ 18405 h 21600"/>
              <a:gd name="connsiteX2" fmla="*/ 5066 w 21600"/>
              <a:gd name="connsiteY2" fmla="*/ 13755 h 21600"/>
              <a:gd name="connsiteX3" fmla="*/ 9444 w 21600"/>
              <a:gd name="connsiteY3" fmla="*/ 7490 h 21600"/>
              <a:gd name="connsiteX4" fmla="*/ 15487 w 21600"/>
              <a:gd name="connsiteY4" fmla="*/ 5459 h 21600"/>
              <a:gd name="connsiteX5" fmla="*/ 21066 w 21600"/>
              <a:gd name="connsiteY5" fmla="*/ 1140 h 21600"/>
              <a:gd name="connsiteX6" fmla="*/ 21600 w 21600"/>
              <a:gd name="connsiteY6" fmla="*/ 0 h 21600"/>
              <a:gd name="connsiteX7" fmla="*/ 21593 w 21600"/>
              <a:gd name="connsiteY7" fmla="*/ 21600 h 21600"/>
              <a:gd name="connsiteX8" fmla="*/ 0 w 21600"/>
              <a:gd name="connsiteY8" fmla="*/ 21554 h 21600"/>
              <a:gd name="connsiteX0" fmla="*/ 0 w 21600"/>
              <a:gd name="connsiteY0" fmla="*/ 21554 h 21600"/>
              <a:gd name="connsiteX1" fmla="*/ 2865 w 21600"/>
              <a:gd name="connsiteY1" fmla="*/ 18405 h 21600"/>
              <a:gd name="connsiteX2" fmla="*/ 5066 w 21600"/>
              <a:gd name="connsiteY2" fmla="*/ 13755 h 21600"/>
              <a:gd name="connsiteX3" fmla="*/ 9444 w 21600"/>
              <a:gd name="connsiteY3" fmla="*/ 7490 h 21600"/>
              <a:gd name="connsiteX4" fmla="*/ 15487 w 21600"/>
              <a:gd name="connsiteY4" fmla="*/ 5459 h 21600"/>
              <a:gd name="connsiteX5" fmla="*/ 21066 w 21600"/>
              <a:gd name="connsiteY5" fmla="*/ 1140 h 21600"/>
              <a:gd name="connsiteX6" fmla="*/ 21600 w 21600"/>
              <a:gd name="connsiteY6" fmla="*/ 0 h 21600"/>
              <a:gd name="connsiteX7" fmla="*/ 21593 w 21600"/>
              <a:gd name="connsiteY7" fmla="*/ 21600 h 21600"/>
              <a:gd name="connsiteX8" fmla="*/ 0 w 21600"/>
              <a:gd name="connsiteY8" fmla="*/ 21554 h 21600"/>
              <a:gd name="connsiteX0" fmla="*/ 0 w 21600"/>
              <a:gd name="connsiteY0" fmla="*/ 21554 h 21600"/>
              <a:gd name="connsiteX1" fmla="*/ 2865 w 21600"/>
              <a:gd name="connsiteY1" fmla="*/ 18405 h 21600"/>
              <a:gd name="connsiteX2" fmla="*/ 6325 w 21600"/>
              <a:gd name="connsiteY2" fmla="*/ 12962 h 21600"/>
              <a:gd name="connsiteX3" fmla="*/ 9444 w 21600"/>
              <a:gd name="connsiteY3" fmla="*/ 7490 h 21600"/>
              <a:gd name="connsiteX4" fmla="*/ 15487 w 21600"/>
              <a:gd name="connsiteY4" fmla="*/ 5459 h 21600"/>
              <a:gd name="connsiteX5" fmla="*/ 21066 w 21600"/>
              <a:gd name="connsiteY5" fmla="*/ 1140 h 21600"/>
              <a:gd name="connsiteX6" fmla="*/ 21600 w 21600"/>
              <a:gd name="connsiteY6" fmla="*/ 0 h 21600"/>
              <a:gd name="connsiteX7" fmla="*/ 21593 w 21600"/>
              <a:gd name="connsiteY7" fmla="*/ 21600 h 21600"/>
              <a:gd name="connsiteX8" fmla="*/ 0 w 21600"/>
              <a:gd name="connsiteY8" fmla="*/ 21554 h 21600"/>
              <a:gd name="connsiteX0" fmla="*/ 0 w 21685"/>
              <a:gd name="connsiteY0" fmla="*/ 25255 h 25301"/>
              <a:gd name="connsiteX1" fmla="*/ 2865 w 21685"/>
              <a:gd name="connsiteY1" fmla="*/ 22106 h 25301"/>
              <a:gd name="connsiteX2" fmla="*/ 6325 w 21685"/>
              <a:gd name="connsiteY2" fmla="*/ 16663 h 25301"/>
              <a:gd name="connsiteX3" fmla="*/ 9444 w 21685"/>
              <a:gd name="connsiteY3" fmla="*/ 11191 h 25301"/>
              <a:gd name="connsiteX4" fmla="*/ 15487 w 21685"/>
              <a:gd name="connsiteY4" fmla="*/ 9160 h 25301"/>
              <a:gd name="connsiteX5" fmla="*/ 21066 w 21685"/>
              <a:gd name="connsiteY5" fmla="*/ 4841 h 25301"/>
              <a:gd name="connsiteX6" fmla="*/ 21650 w 21685"/>
              <a:gd name="connsiteY6" fmla="*/ 0 h 25301"/>
              <a:gd name="connsiteX7" fmla="*/ 21593 w 21685"/>
              <a:gd name="connsiteY7" fmla="*/ 25301 h 25301"/>
              <a:gd name="connsiteX8" fmla="*/ 0 w 21685"/>
              <a:gd name="connsiteY8" fmla="*/ 25255 h 25301"/>
              <a:gd name="connsiteX0" fmla="*/ 0 w 21650"/>
              <a:gd name="connsiteY0" fmla="*/ 25255 h 25301"/>
              <a:gd name="connsiteX1" fmla="*/ 2865 w 21650"/>
              <a:gd name="connsiteY1" fmla="*/ 22106 h 25301"/>
              <a:gd name="connsiteX2" fmla="*/ 6325 w 21650"/>
              <a:gd name="connsiteY2" fmla="*/ 16663 h 25301"/>
              <a:gd name="connsiteX3" fmla="*/ 9444 w 21650"/>
              <a:gd name="connsiteY3" fmla="*/ 11191 h 25301"/>
              <a:gd name="connsiteX4" fmla="*/ 15487 w 21650"/>
              <a:gd name="connsiteY4" fmla="*/ 9160 h 25301"/>
              <a:gd name="connsiteX5" fmla="*/ 21066 w 21650"/>
              <a:gd name="connsiteY5" fmla="*/ 4841 h 25301"/>
              <a:gd name="connsiteX6" fmla="*/ 21650 w 21650"/>
              <a:gd name="connsiteY6" fmla="*/ 0 h 25301"/>
              <a:gd name="connsiteX7" fmla="*/ 21593 w 21650"/>
              <a:gd name="connsiteY7" fmla="*/ 25301 h 25301"/>
              <a:gd name="connsiteX8" fmla="*/ 0 w 21650"/>
              <a:gd name="connsiteY8" fmla="*/ 25255 h 25301"/>
              <a:gd name="connsiteX0" fmla="*/ 0 w 21894"/>
              <a:gd name="connsiteY0" fmla="*/ 25255 h 25301"/>
              <a:gd name="connsiteX1" fmla="*/ 2865 w 21894"/>
              <a:gd name="connsiteY1" fmla="*/ 22106 h 25301"/>
              <a:gd name="connsiteX2" fmla="*/ 6325 w 21894"/>
              <a:gd name="connsiteY2" fmla="*/ 16663 h 25301"/>
              <a:gd name="connsiteX3" fmla="*/ 9444 w 21894"/>
              <a:gd name="connsiteY3" fmla="*/ 11191 h 25301"/>
              <a:gd name="connsiteX4" fmla="*/ 15487 w 21894"/>
              <a:gd name="connsiteY4" fmla="*/ 9160 h 25301"/>
              <a:gd name="connsiteX5" fmla="*/ 21066 w 21894"/>
              <a:gd name="connsiteY5" fmla="*/ 4841 h 25301"/>
              <a:gd name="connsiteX6" fmla="*/ 21650 w 21894"/>
              <a:gd name="connsiteY6" fmla="*/ 0 h 25301"/>
              <a:gd name="connsiteX7" fmla="*/ 21593 w 21894"/>
              <a:gd name="connsiteY7" fmla="*/ 25301 h 25301"/>
              <a:gd name="connsiteX8" fmla="*/ 0 w 21894"/>
              <a:gd name="connsiteY8" fmla="*/ 25255 h 25301"/>
              <a:gd name="connsiteX0" fmla="*/ 0 w 21894"/>
              <a:gd name="connsiteY0" fmla="*/ 25255 h 25301"/>
              <a:gd name="connsiteX1" fmla="*/ 2865 w 21894"/>
              <a:gd name="connsiteY1" fmla="*/ 22106 h 25301"/>
              <a:gd name="connsiteX2" fmla="*/ 6325 w 21894"/>
              <a:gd name="connsiteY2" fmla="*/ 16663 h 25301"/>
              <a:gd name="connsiteX3" fmla="*/ 11055 w 21894"/>
              <a:gd name="connsiteY3" fmla="*/ 11323 h 25301"/>
              <a:gd name="connsiteX4" fmla="*/ 15487 w 21894"/>
              <a:gd name="connsiteY4" fmla="*/ 9160 h 25301"/>
              <a:gd name="connsiteX5" fmla="*/ 21066 w 21894"/>
              <a:gd name="connsiteY5" fmla="*/ 4841 h 25301"/>
              <a:gd name="connsiteX6" fmla="*/ 21650 w 21894"/>
              <a:gd name="connsiteY6" fmla="*/ 0 h 25301"/>
              <a:gd name="connsiteX7" fmla="*/ 21593 w 21894"/>
              <a:gd name="connsiteY7" fmla="*/ 25301 h 25301"/>
              <a:gd name="connsiteX8" fmla="*/ 0 w 21894"/>
              <a:gd name="connsiteY8" fmla="*/ 25255 h 25301"/>
              <a:gd name="connsiteX0" fmla="*/ 0 w 21894"/>
              <a:gd name="connsiteY0" fmla="*/ 25255 h 25301"/>
              <a:gd name="connsiteX1" fmla="*/ 2865 w 21894"/>
              <a:gd name="connsiteY1" fmla="*/ 22106 h 25301"/>
              <a:gd name="connsiteX2" fmla="*/ 6325 w 21894"/>
              <a:gd name="connsiteY2" fmla="*/ 16663 h 25301"/>
              <a:gd name="connsiteX3" fmla="*/ 10803 w 21894"/>
              <a:gd name="connsiteY3" fmla="*/ 11984 h 25301"/>
              <a:gd name="connsiteX4" fmla="*/ 15487 w 21894"/>
              <a:gd name="connsiteY4" fmla="*/ 9160 h 25301"/>
              <a:gd name="connsiteX5" fmla="*/ 21066 w 21894"/>
              <a:gd name="connsiteY5" fmla="*/ 4841 h 25301"/>
              <a:gd name="connsiteX6" fmla="*/ 21650 w 21894"/>
              <a:gd name="connsiteY6" fmla="*/ 0 h 25301"/>
              <a:gd name="connsiteX7" fmla="*/ 21593 w 21894"/>
              <a:gd name="connsiteY7" fmla="*/ 25301 h 25301"/>
              <a:gd name="connsiteX8" fmla="*/ 0 w 21894"/>
              <a:gd name="connsiteY8" fmla="*/ 25255 h 25301"/>
              <a:gd name="connsiteX0" fmla="*/ 0 w 21894"/>
              <a:gd name="connsiteY0" fmla="*/ 25255 h 25301"/>
              <a:gd name="connsiteX1" fmla="*/ 2865 w 21894"/>
              <a:gd name="connsiteY1" fmla="*/ 22106 h 25301"/>
              <a:gd name="connsiteX2" fmla="*/ 6325 w 21894"/>
              <a:gd name="connsiteY2" fmla="*/ 16663 h 25301"/>
              <a:gd name="connsiteX3" fmla="*/ 10702 w 21894"/>
              <a:gd name="connsiteY3" fmla="*/ 11455 h 25301"/>
              <a:gd name="connsiteX4" fmla="*/ 15487 w 21894"/>
              <a:gd name="connsiteY4" fmla="*/ 9160 h 25301"/>
              <a:gd name="connsiteX5" fmla="*/ 21066 w 21894"/>
              <a:gd name="connsiteY5" fmla="*/ 4841 h 25301"/>
              <a:gd name="connsiteX6" fmla="*/ 21650 w 21894"/>
              <a:gd name="connsiteY6" fmla="*/ 0 h 25301"/>
              <a:gd name="connsiteX7" fmla="*/ 21593 w 21894"/>
              <a:gd name="connsiteY7" fmla="*/ 25301 h 25301"/>
              <a:gd name="connsiteX8" fmla="*/ 0 w 21894"/>
              <a:gd name="connsiteY8" fmla="*/ 25255 h 25301"/>
              <a:gd name="connsiteX0" fmla="*/ 0 w 21894"/>
              <a:gd name="connsiteY0" fmla="*/ 25255 h 25301"/>
              <a:gd name="connsiteX1" fmla="*/ 2865 w 21894"/>
              <a:gd name="connsiteY1" fmla="*/ 22106 h 25301"/>
              <a:gd name="connsiteX2" fmla="*/ 6325 w 21894"/>
              <a:gd name="connsiteY2" fmla="*/ 16663 h 25301"/>
              <a:gd name="connsiteX3" fmla="*/ 10702 w 21894"/>
              <a:gd name="connsiteY3" fmla="*/ 11455 h 25301"/>
              <a:gd name="connsiteX4" fmla="*/ 15487 w 21894"/>
              <a:gd name="connsiteY4" fmla="*/ 9160 h 25301"/>
              <a:gd name="connsiteX5" fmla="*/ 21066 w 21894"/>
              <a:gd name="connsiteY5" fmla="*/ 4841 h 25301"/>
              <a:gd name="connsiteX6" fmla="*/ 21650 w 21894"/>
              <a:gd name="connsiteY6" fmla="*/ 0 h 25301"/>
              <a:gd name="connsiteX7" fmla="*/ 21593 w 21894"/>
              <a:gd name="connsiteY7" fmla="*/ 25301 h 25301"/>
              <a:gd name="connsiteX8" fmla="*/ 0 w 21894"/>
              <a:gd name="connsiteY8" fmla="*/ 25255 h 25301"/>
              <a:gd name="connsiteX0" fmla="*/ 0 w 21650"/>
              <a:gd name="connsiteY0" fmla="*/ 25255 h 25301"/>
              <a:gd name="connsiteX1" fmla="*/ 2865 w 21650"/>
              <a:gd name="connsiteY1" fmla="*/ 22106 h 25301"/>
              <a:gd name="connsiteX2" fmla="*/ 6325 w 21650"/>
              <a:gd name="connsiteY2" fmla="*/ 16663 h 25301"/>
              <a:gd name="connsiteX3" fmla="*/ 10702 w 21650"/>
              <a:gd name="connsiteY3" fmla="*/ 11455 h 25301"/>
              <a:gd name="connsiteX4" fmla="*/ 15487 w 21650"/>
              <a:gd name="connsiteY4" fmla="*/ 9160 h 25301"/>
              <a:gd name="connsiteX5" fmla="*/ 19807 w 21650"/>
              <a:gd name="connsiteY5" fmla="*/ 6691 h 25301"/>
              <a:gd name="connsiteX6" fmla="*/ 21650 w 21650"/>
              <a:gd name="connsiteY6" fmla="*/ 0 h 25301"/>
              <a:gd name="connsiteX7" fmla="*/ 21593 w 21650"/>
              <a:gd name="connsiteY7" fmla="*/ 25301 h 25301"/>
              <a:gd name="connsiteX8" fmla="*/ 0 w 21650"/>
              <a:gd name="connsiteY8" fmla="*/ 25255 h 25301"/>
              <a:gd name="connsiteX0" fmla="*/ 0 w 21650"/>
              <a:gd name="connsiteY0" fmla="*/ 25255 h 25301"/>
              <a:gd name="connsiteX1" fmla="*/ 2865 w 21650"/>
              <a:gd name="connsiteY1" fmla="*/ 22106 h 25301"/>
              <a:gd name="connsiteX2" fmla="*/ 6325 w 21650"/>
              <a:gd name="connsiteY2" fmla="*/ 16663 h 25301"/>
              <a:gd name="connsiteX3" fmla="*/ 10702 w 21650"/>
              <a:gd name="connsiteY3" fmla="*/ 11455 h 25301"/>
              <a:gd name="connsiteX4" fmla="*/ 15487 w 21650"/>
              <a:gd name="connsiteY4" fmla="*/ 9160 h 25301"/>
              <a:gd name="connsiteX5" fmla="*/ 19555 w 21650"/>
              <a:gd name="connsiteY5" fmla="*/ 5898 h 25301"/>
              <a:gd name="connsiteX6" fmla="*/ 21650 w 21650"/>
              <a:gd name="connsiteY6" fmla="*/ 0 h 25301"/>
              <a:gd name="connsiteX7" fmla="*/ 21593 w 21650"/>
              <a:gd name="connsiteY7" fmla="*/ 25301 h 25301"/>
              <a:gd name="connsiteX8" fmla="*/ 0 w 21650"/>
              <a:gd name="connsiteY8" fmla="*/ 25255 h 25301"/>
              <a:gd name="connsiteX0" fmla="*/ 0 w 21650"/>
              <a:gd name="connsiteY0" fmla="*/ 25255 h 25301"/>
              <a:gd name="connsiteX1" fmla="*/ 2865 w 21650"/>
              <a:gd name="connsiteY1" fmla="*/ 22106 h 25301"/>
              <a:gd name="connsiteX2" fmla="*/ 6325 w 21650"/>
              <a:gd name="connsiteY2" fmla="*/ 16663 h 25301"/>
              <a:gd name="connsiteX3" fmla="*/ 10702 w 21650"/>
              <a:gd name="connsiteY3" fmla="*/ 11455 h 25301"/>
              <a:gd name="connsiteX4" fmla="*/ 15537 w 21650"/>
              <a:gd name="connsiteY4" fmla="*/ 10746 h 25301"/>
              <a:gd name="connsiteX5" fmla="*/ 19555 w 21650"/>
              <a:gd name="connsiteY5" fmla="*/ 5898 h 25301"/>
              <a:gd name="connsiteX6" fmla="*/ 21650 w 21650"/>
              <a:gd name="connsiteY6" fmla="*/ 0 h 25301"/>
              <a:gd name="connsiteX7" fmla="*/ 21593 w 21650"/>
              <a:gd name="connsiteY7" fmla="*/ 25301 h 25301"/>
              <a:gd name="connsiteX8" fmla="*/ 0 w 21650"/>
              <a:gd name="connsiteY8" fmla="*/ 25255 h 25301"/>
              <a:gd name="connsiteX0" fmla="*/ 0 w 21650"/>
              <a:gd name="connsiteY0" fmla="*/ 25255 h 25301"/>
              <a:gd name="connsiteX1" fmla="*/ 2865 w 21650"/>
              <a:gd name="connsiteY1" fmla="*/ 22106 h 25301"/>
              <a:gd name="connsiteX2" fmla="*/ 6325 w 21650"/>
              <a:gd name="connsiteY2" fmla="*/ 16663 h 25301"/>
              <a:gd name="connsiteX3" fmla="*/ 10702 w 21650"/>
              <a:gd name="connsiteY3" fmla="*/ 11455 h 25301"/>
              <a:gd name="connsiteX4" fmla="*/ 15537 w 21650"/>
              <a:gd name="connsiteY4" fmla="*/ 10746 h 25301"/>
              <a:gd name="connsiteX5" fmla="*/ 19555 w 21650"/>
              <a:gd name="connsiteY5" fmla="*/ 5898 h 25301"/>
              <a:gd name="connsiteX6" fmla="*/ 21650 w 21650"/>
              <a:gd name="connsiteY6" fmla="*/ 0 h 25301"/>
              <a:gd name="connsiteX7" fmla="*/ 21593 w 21650"/>
              <a:gd name="connsiteY7" fmla="*/ 25301 h 25301"/>
              <a:gd name="connsiteX8" fmla="*/ 0 w 21650"/>
              <a:gd name="connsiteY8" fmla="*/ 25255 h 25301"/>
              <a:gd name="connsiteX0" fmla="*/ 0 w 21650"/>
              <a:gd name="connsiteY0" fmla="*/ 25255 h 25301"/>
              <a:gd name="connsiteX1" fmla="*/ 2865 w 21650"/>
              <a:gd name="connsiteY1" fmla="*/ 22106 h 25301"/>
              <a:gd name="connsiteX2" fmla="*/ 6627 w 21650"/>
              <a:gd name="connsiteY2" fmla="*/ 17060 h 25301"/>
              <a:gd name="connsiteX3" fmla="*/ 10702 w 21650"/>
              <a:gd name="connsiteY3" fmla="*/ 11455 h 25301"/>
              <a:gd name="connsiteX4" fmla="*/ 15537 w 21650"/>
              <a:gd name="connsiteY4" fmla="*/ 10746 h 25301"/>
              <a:gd name="connsiteX5" fmla="*/ 19555 w 21650"/>
              <a:gd name="connsiteY5" fmla="*/ 5898 h 25301"/>
              <a:gd name="connsiteX6" fmla="*/ 21650 w 21650"/>
              <a:gd name="connsiteY6" fmla="*/ 0 h 25301"/>
              <a:gd name="connsiteX7" fmla="*/ 21593 w 21650"/>
              <a:gd name="connsiteY7" fmla="*/ 25301 h 25301"/>
              <a:gd name="connsiteX8" fmla="*/ 0 w 21650"/>
              <a:gd name="connsiteY8" fmla="*/ 25255 h 25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650" h="25301" extrusionOk="0">
                <a:moveTo>
                  <a:pt x="0" y="25255"/>
                </a:moveTo>
                <a:cubicBezTo>
                  <a:pt x="1075" y="24390"/>
                  <a:pt x="1761" y="23472"/>
                  <a:pt x="2865" y="22106"/>
                </a:cubicBezTo>
                <a:cubicBezTo>
                  <a:pt x="3969" y="20740"/>
                  <a:pt x="5321" y="18835"/>
                  <a:pt x="6627" y="17060"/>
                </a:cubicBezTo>
                <a:cubicBezTo>
                  <a:pt x="7933" y="15285"/>
                  <a:pt x="9217" y="12507"/>
                  <a:pt x="10702" y="11455"/>
                </a:cubicBezTo>
                <a:cubicBezTo>
                  <a:pt x="12187" y="10403"/>
                  <a:pt x="14012" y="11540"/>
                  <a:pt x="15537" y="10746"/>
                </a:cubicBezTo>
                <a:cubicBezTo>
                  <a:pt x="17082" y="9942"/>
                  <a:pt x="18536" y="7689"/>
                  <a:pt x="19555" y="5898"/>
                </a:cubicBezTo>
                <a:cubicBezTo>
                  <a:pt x="20574" y="4107"/>
                  <a:pt x="21495" y="397"/>
                  <a:pt x="21650" y="0"/>
                </a:cubicBezTo>
                <a:cubicBezTo>
                  <a:pt x="21648" y="7200"/>
                  <a:pt x="21595" y="18101"/>
                  <a:pt x="21593" y="25301"/>
                </a:cubicBezTo>
                <a:lnTo>
                  <a:pt x="0" y="25255"/>
                </a:lnTo>
                <a:close/>
              </a:path>
            </a:pathLst>
          </a:custGeom>
          <a:solidFill>
            <a:srgbClr val="263B80"/>
          </a:solidFill>
          <a:ln w="12700">
            <a:miter lim="400000"/>
          </a:ln>
        </p:spPr>
        <p:txBody>
          <a:bodyPr lIns="0" tIns="0" rIns="0" bIns="0"/>
          <a:lstStyle/>
          <a:p>
            <a:endParaRPr/>
          </a:p>
        </p:txBody>
      </p:sp>
      <p:pic>
        <p:nvPicPr>
          <p:cNvPr id="15" name="Image">
            <a:extLst>
              <a:ext uri="{FF2B5EF4-FFF2-40B4-BE49-F238E27FC236}">
                <a16:creationId xmlns:a16="http://schemas.microsoft.com/office/drawing/2014/main" id="{ABF77C73-5298-43B9-81F9-3598D5FA3B6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9666207" y="5374397"/>
            <a:ext cx="1936068" cy="938348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Seta: para Baixo 4">
            <a:extLst>
              <a:ext uri="{FF2B5EF4-FFF2-40B4-BE49-F238E27FC236}">
                <a16:creationId xmlns:a16="http://schemas.microsoft.com/office/drawing/2014/main" id="{C2F52E6E-C324-44D4-B245-CFF79934B283}"/>
              </a:ext>
            </a:extLst>
          </p:cNvPr>
          <p:cNvSpPr/>
          <p:nvPr/>
        </p:nvSpPr>
        <p:spPr>
          <a:xfrm rot="15455298">
            <a:off x="3301281" y="3319574"/>
            <a:ext cx="1055724" cy="3985151"/>
          </a:xfrm>
          <a:prstGeom prst="downArrow">
            <a:avLst/>
          </a:prstGeom>
          <a:solidFill>
            <a:srgbClr val="FFFFFF"/>
          </a:solidFill>
          <a:ln w="12700" cap="flat">
            <a:solidFill>
              <a:srgbClr val="0F6FC6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vert" wrap="square" lIns="144000" tIns="0" rIns="108000" bIns="0" numCol="1" spcCol="38100" rtlCol="0" anchor="ctr" anchorCtr="1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Número de barragens cadastradas</a:t>
            </a:r>
          </a:p>
        </p:txBody>
      </p:sp>
      <p:sp>
        <p:nvSpPr>
          <p:cNvPr id="50" name="Forma Livre: Forma 49">
            <a:extLst>
              <a:ext uri="{FF2B5EF4-FFF2-40B4-BE49-F238E27FC236}">
                <a16:creationId xmlns:a16="http://schemas.microsoft.com/office/drawing/2014/main" id="{F7C677A5-9710-4A14-A1C3-E1B9C21E6EBF}"/>
              </a:ext>
            </a:extLst>
          </p:cNvPr>
          <p:cNvSpPr/>
          <p:nvPr/>
        </p:nvSpPr>
        <p:spPr>
          <a:xfrm>
            <a:off x="2030780" y="3848564"/>
            <a:ext cx="1084281" cy="950436"/>
          </a:xfrm>
          <a:custGeom>
            <a:avLst/>
            <a:gdLst>
              <a:gd name="connsiteX0" fmla="*/ 0 w 1084281"/>
              <a:gd name="connsiteY0" fmla="*/ 0 h 950436"/>
              <a:gd name="connsiteX1" fmla="*/ 1084281 w 1084281"/>
              <a:gd name="connsiteY1" fmla="*/ 0 h 950436"/>
              <a:gd name="connsiteX2" fmla="*/ 1084281 w 1084281"/>
              <a:gd name="connsiteY2" fmla="*/ 950436 h 950436"/>
              <a:gd name="connsiteX3" fmla="*/ 0 w 1084281"/>
              <a:gd name="connsiteY3" fmla="*/ 950436 h 950436"/>
              <a:gd name="connsiteX4" fmla="*/ 0 w 1084281"/>
              <a:gd name="connsiteY4" fmla="*/ 0 h 950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4281" h="950436">
                <a:moveTo>
                  <a:pt x="0" y="0"/>
                </a:moveTo>
                <a:lnTo>
                  <a:pt x="1084281" y="0"/>
                </a:lnTo>
                <a:lnTo>
                  <a:pt x="1084281" y="950436"/>
                </a:lnTo>
                <a:lnTo>
                  <a:pt x="0" y="950436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2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2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6200" tIns="76200" rIns="76200" bIns="76200" numCol="1" spcCol="1270" anchor="t" anchorCtr="0">
            <a:noAutofit/>
          </a:bodyPr>
          <a:lstStyle/>
          <a:p>
            <a:pPr defTabSz="889000">
              <a:spcBef>
                <a:spcPct val="0"/>
              </a:spcBef>
            </a:pPr>
            <a:r>
              <a:rPr lang="pt-BR" sz="2000" kern="1200" dirty="0">
                <a:solidFill>
                  <a:schemeClr val="bg2">
                    <a:lumMod val="90000"/>
                  </a:schemeClr>
                </a:solidFill>
              </a:rPr>
              <a:t>2018</a:t>
            </a:r>
          </a:p>
          <a:p>
            <a:pPr defTabSz="889000">
              <a:spcBef>
                <a:spcPct val="0"/>
              </a:spcBef>
            </a:pPr>
            <a:r>
              <a:rPr lang="pt-BR" sz="2000" kern="1200" dirty="0">
                <a:solidFill>
                  <a:schemeClr val="tx1"/>
                </a:solidFill>
              </a:rPr>
              <a:t>2.500</a:t>
            </a:r>
          </a:p>
        </p:txBody>
      </p:sp>
      <p:pic>
        <p:nvPicPr>
          <p:cNvPr id="51" name="Imagem 50">
            <a:extLst>
              <a:ext uri="{FF2B5EF4-FFF2-40B4-BE49-F238E27FC236}">
                <a16:creationId xmlns:a16="http://schemas.microsoft.com/office/drawing/2014/main" id="{E14DF208-8A48-4C52-B526-961F28D55C0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8858" t="25536" r="30476" b="25778"/>
          <a:stretch/>
        </p:blipFill>
        <p:spPr>
          <a:xfrm>
            <a:off x="7807424" y="475105"/>
            <a:ext cx="3220512" cy="20116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2" name="Imagem 51">
            <a:extLst>
              <a:ext uri="{FF2B5EF4-FFF2-40B4-BE49-F238E27FC236}">
                <a16:creationId xmlns:a16="http://schemas.microsoft.com/office/drawing/2014/main" id="{6A721F86-B659-4B0E-BB58-E40037E433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27824" y="2272530"/>
            <a:ext cx="3299112" cy="178396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3" name="Imagem 52">
            <a:extLst>
              <a:ext uri="{FF2B5EF4-FFF2-40B4-BE49-F238E27FC236}">
                <a16:creationId xmlns:a16="http://schemas.microsoft.com/office/drawing/2014/main" id="{06672E04-D1C9-49A0-9F03-BE2BEF58228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8858" t="25536" r="30476" b="25778"/>
          <a:stretch/>
        </p:blipFill>
        <p:spPr>
          <a:xfrm>
            <a:off x="8150324" y="837055"/>
            <a:ext cx="3220512" cy="20116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4" name="Imagem 53">
            <a:extLst>
              <a:ext uri="{FF2B5EF4-FFF2-40B4-BE49-F238E27FC236}">
                <a16:creationId xmlns:a16="http://schemas.microsoft.com/office/drawing/2014/main" id="{5B0ABBFB-49B2-4E48-B082-FF570080C2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24054" y="2529780"/>
            <a:ext cx="3299112" cy="178396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8341ABD5-2B5C-4BDC-BE8B-9361CD6D884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07744" y="3848001"/>
            <a:ext cx="5790710" cy="279356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78590139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5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0F84502A-0616-44CB-9909-DB99E10DDB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6640" y="383425"/>
            <a:ext cx="4682960" cy="3538761"/>
          </a:xfrm>
          <a:prstGeom prst="rect">
            <a:avLst/>
          </a:prstGeom>
        </p:spPr>
      </p:pic>
      <p:sp>
        <p:nvSpPr>
          <p:cNvPr id="477" name="CHAMADA Subtítulo"/>
          <p:cNvSpPr txBox="1"/>
          <p:nvPr/>
        </p:nvSpPr>
        <p:spPr>
          <a:xfrm>
            <a:off x="704353" y="601372"/>
            <a:ext cx="3075255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 sz="3600">
                <a:solidFill>
                  <a:srgbClr val="0F6FC6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pPr>
            <a:r>
              <a:rPr lang="pt-BR" sz="3200" dirty="0"/>
              <a:t>Manutenções</a:t>
            </a:r>
            <a:endParaRPr sz="3200" dirty="0">
              <a:solidFill>
                <a:srgbClr val="BFBFBF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grpSp>
        <p:nvGrpSpPr>
          <p:cNvPr id="453" name="Agrupar 452">
            <a:extLst>
              <a:ext uri="{FF2B5EF4-FFF2-40B4-BE49-F238E27FC236}">
                <a16:creationId xmlns:a16="http://schemas.microsoft.com/office/drawing/2014/main" id="{C01B0968-7402-4A9D-89E4-ED2E541900E5}"/>
              </a:ext>
            </a:extLst>
          </p:cNvPr>
          <p:cNvGrpSpPr/>
          <p:nvPr/>
        </p:nvGrpSpPr>
        <p:grpSpPr>
          <a:xfrm>
            <a:off x="581338" y="3392920"/>
            <a:ext cx="3858165" cy="1727899"/>
            <a:chOff x="581338" y="3392920"/>
            <a:chExt cx="3858165" cy="1727899"/>
          </a:xfrm>
        </p:grpSpPr>
        <p:sp>
          <p:nvSpPr>
            <p:cNvPr id="454" name="Forma em L 453">
              <a:extLst>
                <a:ext uri="{FF2B5EF4-FFF2-40B4-BE49-F238E27FC236}">
                  <a16:creationId xmlns:a16="http://schemas.microsoft.com/office/drawing/2014/main" id="{A58C3A00-C35C-4E9E-B6F2-AFC60CB90946}"/>
                </a:ext>
              </a:extLst>
            </p:cNvPr>
            <p:cNvSpPr/>
            <p:nvPr/>
          </p:nvSpPr>
          <p:spPr>
            <a:xfrm rot="5400000">
              <a:off x="820959" y="3810218"/>
              <a:ext cx="721772" cy="1201013"/>
            </a:xfrm>
            <a:prstGeom prst="corner">
              <a:avLst>
                <a:gd name="adj1" fmla="val 16120"/>
                <a:gd name="adj2" fmla="val 16110"/>
              </a:avLst>
            </a:prstGeom>
          </p:spPr>
          <p:style>
            <a:lnRef idx="1">
              <a:schemeClr val="dk2">
                <a:hueOff val="0"/>
                <a:satOff val="0"/>
                <a:lumOff val="0"/>
                <a:alphaOff val="0"/>
              </a:schemeClr>
            </a:lnRef>
            <a:fillRef idx="2">
              <a:schemeClr val="dk2">
                <a:hueOff val="0"/>
                <a:satOff val="0"/>
                <a:lumOff val="0"/>
                <a:alphaOff val="0"/>
              </a:schemeClr>
            </a:fillRef>
            <a:effectRef idx="1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455" name="Forma Livre: Forma 454">
              <a:extLst>
                <a:ext uri="{FF2B5EF4-FFF2-40B4-BE49-F238E27FC236}">
                  <a16:creationId xmlns:a16="http://schemas.microsoft.com/office/drawing/2014/main" id="{2D37CA73-5498-498C-8B4D-07AB30377CD7}"/>
                </a:ext>
              </a:extLst>
            </p:cNvPr>
            <p:cNvSpPr/>
            <p:nvPr/>
          </p:nvSpPr>
          <p:spPr>
            <a:xfrm>
              <a:off x="700477" y="4167741"/>
              <a:ext cx="1084281" cy="953078"/>
            </a:xfrm>
            <a:custGeom>
              <a:avLst/>
              <a:gdLst>
                <a:gd name="connsiteX0" fmla="*/ 0 w 1084281"/>
                <a:gd name="connsiteY0" fmla="*/ 0 h 953078"/>
                <a:gd name="connsiteX1" fmla="*/ 1084281 w 1084281"/>
                <a:gd name="connsiteY1" fmla="*/ 0 h 953078"/>
                <a:gd name="connsiteX2" fmla="*/ 1084281 w 1084281"/>
                <a:gd name="connsiteY2" fmla="*/ 953078 h 953078"/>
                <a:gd name="connsiteX3" fmla="*/ 0 w 1084281"/>
                <a:gd name="connsiteY3" fmla="*/ 953078 h 953078"/>
                <a:gd name="connsiteX4" fmla="*/ 0 w 1084281"/>
                <a:gd name="connsiteY4" fmla="*/ 0 h 953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84281" h="953078">
                  <a:moveTo>
                    <a:pt x="0" y="0"/>
                  </a:moveTo>
                  <a:lnTo>
                    <a:pt x="1084281" y="0"/>
                  </a:lnTo>
                  <a:lnTo>
                    <a:pt x="1084281" y="953078"/>
                  </a:lnTo>
                  <a:lnTo>
                    <a:pt x="0" y="953078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2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2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6200" tIns="76200" rIns="76200" bIns="76200" numCol="1" spcCol="1270" anchor="t" anchorCtr="0">
              <a:noAutofit/>
            </a:bodyPr>
            <a:lstStyle/>
            <a:p>
              <a:pPr marL="0" lvl="0" indent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t-BR" sz="2000" kern="1200" dirty="0">
                  <a:solidFill>
                    <a:schemeClr val="bg2">
                      <a:lumMod val="90000"/>
                    </a:schemeClr>
                  </a:solidFill>
                </a:rPr>
                <a:t>2017</a:t>
              </a:r>
              <a:br>
                <a:rPr lang="pt-BR" sz="2000" kern="1200" dirty="0"/>
              </a:br>
              <a:r>
                <a:rPr lang="pt-BR" sz="2000" kern="1200" dirty="0"/>
                <a:t>1.000</a:t>
              </a:r>
            </a:p>
          </p:txBody>
        </p:sp>
        <p:sp>
          <p:nvSpPr>
            <p:cNvPr id="456" name="Triângulo isósceles 455">
              <a:extLst>
                <a:ext uri="{FF2B5EF4-FFF2-40B4-BE49-F238E27FC236}">
                  <a16:creationId xmlns:a16="http://schemas.microsoft.com/office/drawing/2014/main" id="{776CEA87-33AD-4AC8-B2DE-07E28D90C300}"/>
                </a:ext>
              </a:extLst>
            </p:cNvPr>
            <p:cNvSpPr/>
            <p:nvPr/>
          </p:nvSpPr>
          <p:spPr>
            <a:xfrm>
              <a:off x="1580177" y="3721798"/>
              <a:ext cx="204581" cy="204581"/>
            </a:xfrm>
            <a:prstGeom prst="triangle">
              <a:avLst>
                <a:gd name="adj" fmla="val 100000"/>
              </a:avLst>
            </a:prstGeom>
          </p:spPr>
          <p:style>
            <a:lnRef idx="1">
              <a:schemeClr val="dk2">
                <a:hueOff val="0"/>
                <a:satOff val="0"/>
                <a:lumOff val="0"/>
                <a:alphaOff val="0"/>
              </a:schemeClr>
            </a:lnRef>
            <a:fillRef idx="2">
              <a:schemeClr val="dk2">
                <a:hueOff val="0"/>
                <a:satOff val="0"/>
                <a:lumOff val="0"/>
                <a:alphaOff val="0"/>
              </a:schemeClr>
            </a:fillRef>
            <a:effectRef idx="1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457" name="Forma em L 456">
              <a:extLst>
                <a:ext uri="{FF2B5EF4-FFF2-40B4-BE49-F238E27FC236}">
                  <a16:creationId xmlns:a16="http://schemas.microsoft.com/office/drawing/2014/main" id="{9828C759-1A5F-422C-8606-564AC1B35A34}"/>
                </a:ext>
              </a:extLst>
            </p:cNvPr>
            <p:cNvSpPr/>
            <p:nvPr/>
          </p:nvSpPr>
          <p:spPr>
            <a:xfrm rot="5400000">
              <a:off x="2148331" y="3481758"/>
              <a:ext cx="721772" cy="1201013"/>
            </a:xfrm>
            <a:prstGeom prst="corner">
              <a:avLst>
                <a:gd name="adj1" fmla="val 16120"/>
                <a:gd name="adj2" fmla="val 16110"/>
              </a:avLst>
            </a:prstGeom>
          </p:spPr>
          <p:style>
            <a:lnRef idx="1">
              <a:schemeClr val="dk2">
                <a:hueOff val="0"/>
                <a:satOff val="0"/>
                <a:lumOff val="0"/>
                <a:alphaOff val="0"/>
              </a:schemeClr>
            </a:lnRef>
            <a:fillRef idx="2">
              <a:schemeClr val="dk2">
                <a:hueOff val="0"/>
                <a:satOff val="0"/>
                <a:lumOff val="0"/>
                <a:alphaOff val="0"/>
              </a:schemeClr>
            </a:fillRef>
            <a:effectRef idx="1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459" name="Triângulo isósceles 458">
              <a:extLst>
                <a:ext uri="{FF2B5EF4-FFF2-40B4-BE49-F238E27FC236}">
                  <a16:creationId xmlns:a16="http://schemas.microsoft.com/office/drawing/2014/main" id="{5D78F1F6-2FAE-499F-A940-119989A76239}"/>
                </a:ext>
              </a:extLst>
            </p:cNvPr>
            <p:cNvSpPr/>
            <p:nvPr/>
          </p:nvSpPr>
          <p:spPr>
            <a:xfrm>
              <a:off x="2907550" y="3393338"/>
              <a:ext cx="204581" cy="204581"/>
            </a:xfrm>
            <a:prstGeom prst="triangle">
              <a:avLst>
                <a:gd name="adj" fmla="val 100000"/>
              </a:avLst>
            </a:prstGeom>
          </p:spPr>
          <p:style>
            <a:lnRef idx="1">
              <a:schemeClr val="dk2">
                <a:hueOff val="0"/>
                <a:satOff val="0"/>
                <a:lumOff val="0"/>
                <a:alphaOff val="0"/>
              </a:schemeClr>
            </a:lnRef>
            <a:fillRef idx="2">
              <a:schemeClr val="dk2">
                <a:hueOff val="0"/>
                <a:satOff val="0"/>
                <a:lumOff val="0"/>
                <a:alphaOff val="0"/>
              </a:schemeClr>
            </a:fillRef>
            <a:effectRef idx="1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460" name="Forma em L 459">
              <a:extLst>
                <a:ext uri="{FF2B5EF4-FFF2-40B4-BE49-F238E27FC236}">
                  <a16:creationId xmlns:a16="http://schemas.microsoft.com/office/drawing/2014/main" id="{B3905C9F-2C0F-49FE-933B-9B0B163D9132}"/>
                </a:ext>
              </a:extLst>
            </p:cNvPr>
            <p:cNvSpPr/>
            <p:nvPr/>
          </p:nvSpPr>
          <p:spPr>
            <a:xfrm rot="5400000">
              <a:off x="3475704" y="3153299"/>
              <a:ext cx="721772" cy="1201013"/>
            </a:xfrm>
            <a:prstGeom prst="corner">
              <a:avLst>
                <a:gd name="adj1" fmla="val 16120"/>
                <a:gd name="adj2" fmla="val 16110"/>
              </a:avLst>
            </a:prstGeom>
          </p:spPr>
          <p:style>
            <a:lnRef idx="1">
              <a:schemeClr val="dk2">
                <a:hueOff val="0"/>
                <a:satOff val="0"/>
                <a:lumOff val="0"/>
                <a:alphaOff val="0"/>
              </a:schemeClr>
            </a:lnRef>
            <a:fillRef idx="2">
              <a:schemeClr val="dk2">
                <a:hueOff val="0"/>
                <a:satOff val="0"/>
                <a:lumOff val="0"/>
                <a:alphaOff val="0"/>
              </a:schemeClr>
            </a:fillRef>
            <a:effectRef idx="1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461" name="Forma Livre: Forma 460">
              <a:extLst>
                <a:ext uri="{FF2B5EF4-FFF2-40B4-BE49-F238E27FC236}">
                  <a16:creationId xmlns:a16="http://schemas.microsoft.com/office/drawing/2014/main" id="{A1FFED8F-D8DE-496E-8684-2EFB46DCE865}"/>
                </a:ext>
              </a:extLst>
            </p:cNvPr>
            <p:cNvSpPr/>
            <p:nvPr/>
          </p:nvSpPr>
          <p:spPr>
            <a:xfrm>
              <a:off x="3355222" y="3512143"/>
              <a:ext cx="1084281" cy="950436"/>
            </a:xfrm>
            <a:custGeom>
              <a:avLst/>
              <a:gdLst>
                <a:gd name="connsiteX0" fmla="*/ 0 w 1084281"/>
                <a:gd name="connsiteY0" fmla="*/ 0 h 950436"/>
                <a:gd name="connsiteX1" fmla="*/ 1084281 w 1084281"/>
                <a:gd name="connsiteY1" fmla="*/ 0 h 950436"/>
                <a:gd name="connsiteX2" fmla="*/ 1084281 w 1084281"/>
                <a:gd name="connsiteY2" fmla="*/ 950436 h 950436"/>
                <a:gd name="connsiteX3" fmla="*/ 0 w 1084281"/>
                <a:gd name="connsiteY3" fmla="*/ 950436 h 950436"/>
                <a:gd name="connsiteX4" fmla="*/ 0 w 1084281"/>
                <a:gd name="connsiteY4" fmla="*/ 0 h 950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84281" h="950436">
                  <a:moveTo>
                    <a:pt x="0" y="0"/>
                  </a:moveTo>
                  <a:lnTo>
                    <a:pt x="1084281" y="0"/>
                  </a:lnTo>
                  <a:lnTo>
                    <a:pt x="1084281" y="950436"/>
                  </a:lnTo>
                  <a:lnTo>
                    <a:pt x="0" y="95043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2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2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6200" tIns="76200" rIns="76200" bIns="76200" numCol="1" spcCol="1270" anchor="t" anchorCtr="0">
              <a:noAutofit/>
            </a:bodyPr>
            <a:lstStyle/>
            <a:p>
              <a:pPr marL="0" lvl="0" indent="0" algn="l" defTabSz="1066800">
                <a:spcBef>
                  <a:spcPct val="0"/>
                </a:spcBef>
                <a:buNone/>
              </a:pPr>
              <a:r>
                <a:rPr lang="pt-BR" sz="2000" kern="1200" dirty="0">
                  <a:solidFill>
                    <a:srgbClr val="D6D5D5">
                      <a:lumMod val="90000"/>
                    </a:srgbClr>
                  </a:solidFill>
                  <a:latin typeface="Helvetica"/>
                  <a:ea typeface="Helvetica"/>
                  <a:cs typeface="Helvetica"/>
                </a:rPr>
                <a:t>2019</a:t>
              </a:r>
            </a:p>
            <a:p>
              <a:pPr marL="0" lvl="0" algn="l" defTabSz="1066800">
                <a:spcBef>
                  <a:spcPct val="0"/>
                </a:spcBef>
                <a:buNone/>
              </a:pPr>
              <a:r>
                <a:rPr lang="pt-BR" sz="2000" kern="1200" dirty="0"/>
                <a:t>19.000</a:t>
              </a:r>
            </a:p>
          </p:txBody>
        </p:sp>
      </p:grpSp>
      <p:grpSp>
        <p:nvGrpSpPr>
          <p:cNvPr id="31" name="Agrupar 30">
            <a:extLst>
              <a:ext uri="{FF2B5EF4-FFF2-40B4-BE49-F238E27FC236}">
                <a16:creationId xmlns:a16="http://schemas.microsoft.com/office/drawing/2014/main" id="{60E0CE3E-9D50-4DC4-A837-BCB7A81C358B}"/>
              </a:ext>
            </a:extLst>
          </p:cNvPr>
          <p:cNvGrpSpPr/>
          <p:nvPr/>
        </p:nvGrpSpPr>
        <p:grpSpPr>
          <a:xfrm>
            <a:off x="4573300" y="2757620"/>
            <a:ext cx="2541624" cy="1409902"/>
            <a:chOff x="7473496" y="2475106"/>
            <a:chExt cx="2885294" cy="1593961"/>
          </a:xfrm>
        </p:grpSpPr>
        <p:sp>
          <p:nvSpPr>
            <p:cNvPr id="448" name="Forma em L 447">
              <a:extLst>
                <a:ext uri="{FF2B5EF4-FFF2-40B4-BE49-F238E27FC236}">
                  <a16:creationId xmlns:a16="http://schemas.microsoft.com/office/drawing/2014/main" id="{7232E220-346E-444F-865E-F88DD057176F}"/>
                </a:ext>
              </a:extLst>
            </p:cNvPr>
            <p:cNvSpPr/>
            <p:nvPr/>
          </p:nvSpPr>
          <p:spPr>
            <a:xfrm rot="5400000">
              <a:off x="7746681" y="2576389"/>
              <a:ext cx="822875" cy="1369246"/>
            </a:xfrm>
            <a:prstGeom prst="corner">
              <a:avLst>
                <a:gd name="adj1" fmla="val 16120"/>
                <a:gd name="adj2" fmla="val 16110"/>
              </a:avLst>
            </a:prstGeom>
          </p:spPr>
          <p:style>
            <a:lnRef idx="1">
              <a:schemeClr val="dk2">
                <a:hueOff val="0"/>
                <a:satOff val="0"/>
                <a:lumOff val="0"/>
                <a:alphaOff val="0"/>
              </a:schemeClr>
            </a:lnRef>
            <a:fillRef idx="2">
              <a:schemeClr val="dk2">
                <a:hueOff val="0"/>
                <a:satOff val="0"/>
                <a:lumOff val="0"/>
                <a:alphaOff val="0"/>
              </a:schemeClr>
            </a:fillRef>
            <a:effectRef idx="1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449" name="Forma Livre: Forma 448">
              <a:extLst>
                <a:ext uri="{FF2B5EF4-FFF2-40B4-BE49-F238E27FC236}">
                  <a16:creationId xmlns:a16="http://schemas.microsoft.com/office/drawing/2014/main" id="{F69A5C88-CAB1-4684-A720-1AF85EE16CB5}"/>
                </a:ext>
              </a:extLst>
            </p:cNvPr>
            <p:cNvSpPr/>
            <p:nvPr/>
          </p:nvSpPr>
          <p:spPr>
            <a:xfrm>
              <a:off x="7609323" y="2985498"/>
              <a:ext cx="1236163" cy="1083569"/>
            </a:xfrm>
            <a:custGeom>
              <a:avLst/>
              <a:gdLst>
                <a:gd name="connsiteX0" fmla="*/ 0 w 1236163"/>
                <a:gd name="connsiteY0" fmla="*/ 0 h 1083569"/>
                <a:gd name="connsiteX1" fmla="*/ 1236163 w 1236163"/>
                <a:gd name="connsiteY1" fmla="*/ 0 h 1083569"/>
                <a:gd name="connsiteX2" fmla="*/ 1236163 w 1236163"/>
                <a:gd name="connsiteY2" fmla="*/ 1083569 h 1083569"/>
                <a:gd name="connsiteX3" fmla="*/ 0 w 1236163"/>
                <a:gd name="connsiteY3" fmla="*/ 1083569 h 1083569"/>
                <a:gd name="connsiteX4" fmla="*/ 0 w 1236163"/>
                <a:gd name="connsiteY4" fmla="*/ 0 h 10835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36163" h="1083569">
                  <a:moveTo>
                    <a:pt x="0" y="0"/>
                  </a:moveTo>
                  <a:lnTo>
                    <a:pt x="1236163" y="0"/>
                  </a:lnTo>
                  <a:lnTo>
                    <a:pt x="1236163" y="1083569"/>
                  </a:lnTo>
                  <a:lnTo>
                    <a:pt x="0" y="1083569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2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2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6200" tIns="76200" rIns="76200" bIns="76200" numCol="1" spcCol="1270" anchor="t" anchorCtr="0">
              <a:noAutofit/>
            </a:bodyPr>
            <a:lstStyle/>
            <a:p>
              <a:pPr marL="0" lvl="0" indent="0" algn="l" defTabSz="1066800">
                <a:spcBef>
                  <a:spcPct val="0"/>
                </a:spcBef>
                <a:buNone/>
              </a:pPr>
              <a:r>
                <a:rPr lang="pt-BR" sz="2000" kern="1200" dirty="0">
                  <a:solidFill>
                    <a:srgbClr val="D6D5D5">
                      <a:lumMod val="90000"/>
                    </a:srgbClr>
                  </a:solidFill>
                  <a:latin typeface="Helvetica"/>
                  <a:ea typeface="Helvetica"/>
                  <a:cs typeface="Helvetica"/>
                </a:rPr>
                <a:t>2020</a:t>
              </a:r>
            </a:p>
            <a:p>
              <a:pPr marL="0" lvl="0" algn="l" defTabSz="1066800">
                <a:spcBef>
                  <a:spcPct val="0"/>
                </a:spcBef>
                <a:buNone/>
              </a:pPr>
              <a:r>
                <a:rPr lang="pt-BR" sz="2000" kern="1200" dirty="0"/>
                <a:t>21.000</a:t>
              </a:r>
            </a:p>
          </p:txBody>
        </p:sp>
        <p:sp>
          <p:nvSpPr>
            <p:cNvPr id="450" name="Triângulo isósceles 449">
              <a:extLst>
                <a:ext uri="{FF2B5EF4-FFF2-40B4-BE49-F238E27FC236}">
                  <a16:creationId xmlns:a16="http://schemas.microsoft.com/office/drawing/2014/main" id="{312ECC3C-0187-4CDE-A4D8-DC796F8A870D}"/>
                </a:ext>
              </a:extLst>
            </p:cNvPr>
            <p:cNvSpPr/>
            <p:nvPr/>
          </p:nvSpPr>
          <p:spPr>
            <a:xfrm>
              <a:off x="8612247" y="2475583"/>
              <a:ext cx="233238" cy="233238"/>
            </a:xfrm>
            <a:prstGeom prst="triangle">
              <a:avLst>
                <a:gd name="adj" fmla="val 100000"/>
              </a:avLst>
            </a:prstGeom>
          </p:spPr>
          <p:style>
            <a:lnRef idx="1">
              <a:schemeClr val="dk2">
                <a:hueOff val="0"/>
                <a:satOff val="0"/>
                <a:lumOff val="0"/>
                <a:alphaOff val="0"/>
              </a:schemeClr>
            </a:lnRef>
            <a:fillRef idx="2">
              <a:schemeClr val="dk2">
                <a:hueOff val="0"/>
                <a:satOff val="0"/>
                <a:lumOff val="0"/>
                <a:alphaOff val="0"/>
              </a:schemeClr>
            </a:fillRef>
            <a:effectRef idx="1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451" name="Forma em L 450">
              <a:extLst>
                <a:ext uri="{FF2B5EF4-FFF2-40B4-BE49-F238E27FC236}">
                  <a16:creationId xmlns:a16="http://schemas.microsoft.com/office/drawing/2014/main" id="{46CF03C5-1DB7-4387-BB03-100A62FED230}"/>
                </a:ext>
              </a:extLst>
            </p:cNvPr>
            <p:cNvSpPr/>
            <p:nvPr/>
          </p:nvSpPr>
          <p:spPr>
            <a:xfrm rot="5400000">
              <a:off x="9259986" y="2201921"/>
              <a:ext cx="822875" cy="1369246"/>
            </a:xfrm>
            <a:prstGeom prst="corner">
              <a:avLst>
                <a:gd name="adj1" fmla="val 16120"/>
                <a:gd name="adj2" fmla="val 16110"/>
              </a:avLst>
            </a:prstGeom>
          </p:spPr>
          <p:style>
            <a:lnRef idx="1">
              <a:schemeClr val="dk2">
                <a:hueOff val="0"/>
                <a:satOff val="0"/>
                <a:lumOff val="0"/>
                <a:alphaOff val="0"/>
              </a:schemeClr>
            </a:lnRef>
            <a:fillRef idx="2">
              <a:schemeClr val="dk2">
                <a:hueOff val="0"/>
                <a:satOff val="0"/>
                <a:lumOff val="0"/>
                <a:alphaOff val="0"/>
              </a:schemeClr>
            </a:fillRef>
            <a:effectRef idx="1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452" name="Forma Livre: Forma 451">
              <a:extLst>
                <a:ext uri="{FF2B5EF4-FFF2-40B4-BE49-F238E27FC236}">
                  <a16:creationId xmlns:a16="http://schemas.microsoft.com/office/drawing/2014/main" id="{8C814F36-7059-4905-A860-6B9CD60E1168}"/>
                </a:ext>
              </a:extLst>
            </p:cNvPr>
            <p:cNvSpPr/>
            <p:nvPr/>
          </p:nvSpPr>
          <p:spPr>
            <a:xfrm>
              <a:off x="9122627" y="2611030"/>
              <a:ext cx="1236163" cy="1083569"/>
            </a:xfrm>
            <a:custGeom>
              <a:avLst/>
              <a:gdLst>
                <a:gd name="connsiteX0" fmla="*/ 0 w 1236163"/>
                <a:gd name="connsiteY0" fmla="*/ 0 h 1083569"/>
                <a:gd name="connsiteX1" fmla="*/ 1236163 w 1236163"/>
                <a:gd name="connsiteY1" fmla="*/ 0 h 1083569"/>
                <a:gd name="connsiteX2" fmla="*/ 1236163 w 1236163"/>
                <a:gd name="connsiteY2" fmla="*/ 1083569 h 1083569"/>
                <a:gd name="connsiteX3" fmla="*/ 0 w 1236163"/>
                <a:gd name="connsiteY3" fmla="*/ 1083569 h 1083569"/>
                <a:gd name="connsiteX4" fmla="*/ 0 w 1236163"/>
                <a:gd name="connsiteY4" fmla="*/ 0 h 10835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36163" h="1083569">
                  <a:moveTo>
                    <a:pt x="0" y="0"/>
                  </a:moveTo>
                  <a:lnTo>
                    <a:pt x="1236163" y="0"/>
                  </a:lnTo>
                  <a:lnTo>
                    <a:pt x="1236163" y="1083569"/>
                  </a:lnTo>
                  <a:lnTo>
                    <a:pt x="0" y="1083569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2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2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6200" tIns="76200" rIns="76200" bIns="76200" numCol="1" spcCol="1270" anchor="t" anchorCtr="0">
              <a:noAutofit/>
            </a:bodyPr>
            <a:lstStyle/>
            <a:p>
              <a:pPr marL="0" lvl="0" indent="0" algn="l" defTabSz="1066800">
                <a:spcBef>
                  <a:spcPct val="0"/>
                </a:spcBef>
                <a:buNone/>
              </a:pPr>
              <a:r>
                <a:rPr lang="pt-BR" sz="2000" kern="1200" dirty="0">
                  <a:solidFill>
                    <a:srgbClr val="D6D5D5">
                      <a:lumMod val="90000"/>
                    </a:srgbClr>
                  </a:solidFill>
                  <a:latin typeface="Helvetica"/>
                  <a:ea typeface="Helvetica"/>
                  <a:cs typeface="Helvetica"/>
                </a:rPr>
                <a:t>2021</a:t>
              </a:r>
            </a:p>
            <a:p>
              <a:pPr marL="0" lvl="0" algn="l" defTabSz="1066800">
                <a:spcBef>
                  <a:spcPct val="0"/>
                </a:spcBef>
                <a:buNone/>
              </a:pPr>
              <a:r>
                <a:rPr lang="pt-BR" sz="2000" kern="1200" dirty="0"/>
                <a:t>23.000</a:t>
              </a:r>
            </a:p>
          </p:txBody>
        </p:sp>
      </p:grpSp>
      <p:sp>
        <p:nvSpPr>
          <p:cNvPr id="13" name="Triângulo isósceles 12">
            <a:extLst>
              <a:ext uri="{FF2B5EF4-FFF2-40B4-BE49-F238E27FC236}">
                <a16:creationId xmlns:a16="http://schemas.microsoft.com/office/drawing/2014/main" id="{942F6A91-BE1B-4792-B42D-755204FC8B4F}"/>
              </a:ext>
            </a:extLst>
          </p:cNvPr>
          <p:cNvSpPr/>
          <p:nvPr/>
        </p:nvSpPr>
        <p:spPr>
          <a:xfrm>
            <a:off x="4217448" y="3088847"/>
            <a:ext cx="207109" cy="190853"/>
          </a:xfrm>
          <a:prstGeom prst="triangle">
            <a:avLst>
              <a:gd name="adj" fmla="val 100000"/>
            </a:avLst>
          </a:prstGeom>
          <a:gradFill rotWithShape="0">
            <a:gsLst>
              <a:gs pos="0">
                <a:srgbClr val="5E5E5E">
                  <a:hueOff val="0"/>
                  <a:satOff val="0"/>
                  <a:lumOff val="0"/>
                  <a:alphaOff val="0"/>
                  <a:tint val="50000"/>
                  <a:satMod val="300000"/>
                </a:srgbClr>
              </a:gs>
              <a:gs pos="35000">
                <a:srgbClr val="5E5E5E">
                  <a:hueOff val="0"/>
                  <a:satOff val="0"/>
                  <a:lumOff val="0"/>
                  <a:alphaOff val="0"/>
                  <a:tint val="37000"/>
                  <a:satMod val="300000"/>
                </a:srgbClr>
              </a:gs>
              <a:gs pos="100000">
                <a:srgbClr val="5E5E5E">
                  <a:hueOff val="0"/>
                  <a:satOff val="0"/>
                  <a:lumOff val="0"/>
                  <a:alphaOff val="0"/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5E5E5E">
                <a:hueOff val="0"/>
                <a:satOff val="0"/>
                <a:lumOff val="0"/>
                <a:alphaOff val="0"/>
              </a:srgbClr>
            </a:solidFill>
            <a:prstDash val="solid"/>
          </a:ln>
          <a:effectLst/>
        </p:spPr>
      </p:sp>
      <p:sp>
        <p:nvSpPr>
          <p:cNvPr id="14" name="Shape">
            <a:extLst>
              <a:ext uri="{FF2B5EF4-FFF2-40B4-BE49-F238E27FC236}">
                <a16:creationId xmlns:a16="http://schemas.microsoft.com/office/drawing/2014/main" id="{946FEB10-63F2-43DE-9F6D-8B393C3D3CED}"/>
              </a:ext>
            </a:extLst>
          </p:cNvPr>
          <p:cNvSpPr/>
          <p:nvPr/>
        </p:nvSpPr>
        <p:spPr>
          <a:xfrm>
            <a:off x="4018051" y="3211204"/>
            <a:ext cx="8192869" cy="3646796"/>
          </a:xfrm>
          <a:custGeom>
            <a:avLst/>
            <a:gdLst>
              <a:gd name="connsiteX0" fmla="*/ 0 w 21600"/>
              <a:gd name="connsiteY0" fmla="*/ 21554 h 21600"/>
              <a:gd name="connsiteX1" fmla="*/ 2865 w 21600"/>
              <a:gd name="connsiteY1" fmla="*/ 18405 h 21600"/>
              <a:gd name="connsiteX2" fmla="*/ 5066 w 21600"/>
              <a:gd name="connsiteY2" fmla="*/ 13755 h 21600"/>
              <a:gd name="connsiteX3" fmla="*/ 9444 w 21600"/>
              <a:gd name="connsiteY3" fmla="*/ 7490 h 21600"/>
              <a:gd name="connsiteX4" fmla="*/ 15487 w 21600"/>
              <a:gd name="connsiteY4" fmla="*/ 5459 h 21600"/>
              <a:gd name="connsiteX5" fmla="*/ 21066 w 21600"/>
              <a:gd name="connsiteY5" fmla="*/ 1140 h 21600"/>
              <a:gd name="connsiteX6" fmla="*/ 21600 w 21600"/>
              <a:gd name="connsiteY6" fmla="*/ 0 h 21600"/>
              <a:gd name="connsiteX7" fmla="*/ 21593 w 21600"/>
              <a:gd name="connsiteY7" fmla="*/ 21600 h 21600"/>
              <a:gd name="connsiteX8" fmla="*/ 0 w 21600"/>
              <a:gd name="connsiteY8" fmla="*/ 21554 h 21600"/>
              <a:gd name="connsiteX0" fmla="*/ 0 w 21600"/>
              <a:gd name="connsiteY0" fmla="*/ 21554 h 21600"/>
              <a:gd name="connsiteX1" fmla="*/ 2865 w 21600"/>
              <a:gd name="connsiteY1" fmla="*/ 18405 h 21600"/>
              <a:gd name="connsiteX2" fmla="*/ 5066 w 21600"/>
              <a:gd name="connsiteY2" fmla="*/ 13755 h 21600"/>
              <a:gd name="connsiteX3" fmla="*/ 9444 w 21600"/>
              <a:gd name="connsiteY3" fmla="*/ 7490 h 21600"/>
              <a:gd name="connsiteX4" fmla="*/ 15487 w 21600"/>
              <a:gd name="connsiteY4" fmla="*/ 5459 h 21600"/>
              <a:gd name="connsiteX5" fmla="*/ 21066 w 21600"/>
              <a:gd name="connsiteY5" fmla="*/ 1140 h 21600"/>
              <a:gd name="connsiteX6" fmla="*/ 21600 w 21600"/>
              <a:gd name="connsiteY6" fmla="*/ 0 h 21600"/>
              <a:gd name="connsiteX7" fmla="*/ 21593 w 21600"/>
              <a:gd name="connsiteY7" fmla="*/ 21600 h 21600"/>
              <a:gd name="connsiteX8" fmla="*/ 0 w 21600"/>
              <a:gd name="connsiteY8" fmla="*/ 21554 h 21600"/>
              <a:gd name="connsiteX0" fmla="*/ 0 w 21600"/>
              <a:gd name="connsiteY0" fmla="*/ 21554 h 21600"/>
              <a:gd name="connsiteX1" fmla="*/ 2865 w 21600"/>
              <a:gd name="connsiteY1" fmla="*/ 18405 h 21600"/>
              <a:gd name="connsiteX2" fmla="*/ 5066 w 21600"/>
              <a:gd name="connsiteY2" fmla="*/ 13755 h 21600"/>
              <a:gd name="connsiteX3" fmla="*/ 9444 w 21600"/>
              <a:gd name="connsiteY3" fmla="*/ 7490 h 21600"/>
              <a:gd name="connsiteX4" fmla="*/ 15487 w 21600"/>
              <a:gd name="connsiteY4" fmla="*/ 5459 h 21600"/>
              <a:gd name="connsiteX5" fmla="*/ 21066 w 21600"/>
              <a:gd name="connsiteY5" fmla="*/ 1140 h 21600"/>
              <a:gd name="connsiteX6" fmla="*/ 21600 w 21600"/>
              <a:gd name="connsiteY6" fmla="*/ 0 h 21600"/>
              <a:gd name="connsiteX7" fmla="*/ 21593 w 21600"/>
              <a:gd name="connsiteY7" fmla="*/ 21600 h 21600"/>
              <a:gd name="connsiteX8" fmla="*/ 0 w 21600"/>
              <a:gd name="connsiteY8" fmla="*/ 21554 h 21600"/>
              <a:gd name="connsiteX0" fmla="*/ 0 w 21600"/>
              <a:gd name="connsiteY0" fmla="*/ 21554 h 21600"/>
              <a:gd name="connsiteX1" fmla="*/ 2865 w 21600"/>
              <a:gd name="connsiteY1" fmla="*/ 18405 h 21600"/>
              <a:gd name="connsiteX2" fmla="*/ 5066 w 21600"/>
              <a:gd name="connsiteY2" fmla="*/ 13755 h 21600"/>
              <a:gd name="connsiteX3" fmla="*/ 9444 w 21600"/>
              <a:gd name="connsiteY3" fmla="*/ 7490 h 21600"/>
              <a:gd name="connsiteX4" fmla="*/ 15487 w 21600"/>
              <a:gd name="connsiteY4" fmla="*/ 5459 h 21600"/>
              <a:gd name="connsiteX5" fmla="*/ 21066 w 21600"/>
              <a:gd name="connsiteY5" fmla="*/ 1140 h 21600"/>
              <a:gd name="connsiteX6" fmla="*/ 21600 w 21600"/>
              <a:gd name="connsiteY6" fmla="*/ 0 h 21600"/>
              <a:gd name="connsiteX7" fmla="*/ 21593 w 21600"/>
              <a:gd name="connsiteY7" fmla="*/ 21600 h 21600"/>
              <a:gd name="connsiteX8" fmla="*/ 0 w 21600"/>
              <a:gd name="connsiteY8" fmla="*/ 21554 h 21600"/>
              <a:gd name="connsiteX0" fmla="*/ 0 w 21600"/>
              <a:gd name="connsiteY0" fmla="*/ 21554 h 21600"/>
              <a:gd name="connsiteX1" fmla="*/ 2865 w 21600"/>
              <a:gd name="connsiteY1" fmla="*/ 18405 h 21600"/>
              <a:gd name="connsiteX2" fmla="*/ 6325 w 21600"/>
              <a:gd name="connsiteY2" fmla="*/ 12962 h 21600"/>
              <a:gd name="connsiteX3" fmla="*/ 9444 w 21600"/>
              <a:gd name="connsiteY3" fmla="*/ 7490 h 21600"/>
              <a:gd name="connsiteX4" fmla="*/ 15487 w 21600"/>
              <a:gd name="connsiteY4" fmla="*/ 5459 h 21600"/>
              <a:gd name="connsiteX5" fmla="*/ 21066 w 21600"/>
              <a:gd name="connsiteY5" fmla="*/ 1140 h 21600"/>
              <a:gd name="connsiteX6" fmla="*/ 21600 w 21600"/>
              <a:gd name="connsiteY6" fmla="*/ 0 h 21600"/>
              <a:gd name="connsiteX7" fmla="*/ 21593 w 21600"/>
              <a:gd name="connsiteY7" fmla="*/ 21600 h 21600"/>
              <a:gd name="connsiteX8" fmla="*/ 0 w 21600"/>
              <a:gd name="connsiteY8" fmla="*/ 21554 h 21600"/>
              <a:gd name="connsiteX0" fmla="*/ 0 w 21685"/>
              <a:gd name="connsiteY0" fmla="*/ 25255 h 25301"/>
              <a:gd name="connsiteX1" fmla="*/ 2865 w 21685"/>
              <a:gd name="connsiteY1" fmla="*/ 22106 h 25301"/>
              <a:gd name="connsiteX2" fmla="*/ 6325 w 21685"/>
              <a:gd name="connsiteY2" fmla="*/ 16663 h 25301"/>
              <a:gd name="connsiteX3" fmla="*/ 9444 w 21685"/>
              <a:gd name="connsiteY3" fmla="*/ 11191 h 25301"/>
              <a:gd name="connsiteX4" fmla="*/ 15487 w 21685"/>
              <a:gd name="connsiteY4" fmla="*/ 9160 h 25301"/>
              <a:gd name="connsiteX5" fmla="*/ 21066 w 21685"/>
              <a:gd name="connsiteY5" fmla="*/ 4841 h 25301"/>
              <a:gd name="connsiteX6" fmla="*/ 21650 w 21685"/>
              <a:gd name="connsiteY6" fmla="*/ 0 h 25301"/>
              <a:gd name="connsiteX7" fmla="*/ 21593 w 21685"/>
              <a:gd name="connsiteY7" fmla="*/ 25301 h 25301"/>
              <a:gd name="connsiteX8" fmla="*/ 0 w 21685"/>
              <a:gd name="connsiteY8" fmla="*/ 25255 h 25301"/>
              <a:gd name="connsiteX0" fmla="*/ 0 w 21650"/>
              <a:gd name="connsiteY0" fmla="*/ 25255 h 25301"/>
              <a:gd name="connsiteX1" fmla="*/ 2865 w 21650"/>
              <a:gd name="connsiteY1" fmla="*/ 22106 h 25301"/>
              <a:gd name="connsiteX2" fmla="*/ 6325 w 21650"/>
              <a:gd name="connsiteY2" fmla="*/ 16663 h 25301"/>
              <a:gd name="connsiteX3" fmla="*/ 9444 w 21650"/>
              <a:gd name="connsiteY3" fmla="*/ 11191 h 25301"/>
              <a:gd name="connsiteX4" fmla="*/ 15487 w 21650"/>
              <a:gd name="connsiteY4" fmla="*/ 9160 h 25301"/>
              <a:gd name="connsiteX5" fmla="*/ 21066 w 21650"/>
              <a:gd name="connsiteY5" fmla="*/ 4841 h 25301"/>
              <a:gd name="connsiteX6" fmla="*/ 21650 w 21650"/>
              <a:gd name="connsiteY6" fmla="*/ 0 h 25301"/>
              <a:gd name="connsiteX7" fmla="*/ 21593 w 21650"/>
              <a:gd name="connsiteY7" fmla="*/ 25301 h 25301"/>
              <a:gd name="connsiteX8" fmla="*/ 0 w 21650"/>
              <a:gd name="connsiteY8" fmla="*/ 25255 h 25301"/>
              <a:gd name="connsiteX0" fmla="*/ 0 w 21894"/>
              <a:gd name="connsiteY0" fmla="*/ 25255 h 25301"/>
              <a:gd name="connsiteX1" fmla="*/ 2865 w 21894"/>
              <a:gd name="connsiteY1" fmla="*/ 22106 h 25301"/>
              <a:gd name="connsiteX2" fmla="*/ 6325 w 21894"/>
              <a:gd name="connsiteY2" fmla="*/ 16663 h 25301"/>
              <a:gd name="connsiteX3" fmla="*/ 9444 w 21894"/>
              <a:gd name="connsiteY3" fmla="*/ 11191 h 25301"/>
              <a:gd name="connsiteX4" fmla="*/ 15487 w 21894"/>
              <a:gd name="connsiteY4" fmla="*/ 9160 h 25301"/>
              <a:gd name="connsiteX5" fmla="*/ 21066 w 21894"/>
              <a:gd name="connsiteY5" fmla="*/ 4841 h 25301"/>
              <a:gd name="connsiteX6" fmla="*/ 21650 w 21894"/>
              <a:gd name="connsiteY6" fmla="*/ 0 h 25301"/>
              <a:gd name="connsiteX7" fmla="*/ 21593 w 21894"/>
              <a:gd name="connsiteY7" fmla="*/ 25301 h 25301"/>
              <a:gd name="connsiteX8" fmla="*/ 0 w 21894"/>
              <a:gd name="connsiteY8" fmla="*/ 25255 h 25301"/>
              <a:gd name="connsiteX0" fmla="*/ 0 w 21894"/>
              <a:gd name="connsiteY0" fmla="*/ 25255 h 25301"/>
              <a:gd name="connsiteX1" fmla="*/ 2865 w 21894"/>
              <a:gd name="connsiteY1" fmla="*/ 22106 h 25301"/>
              <a:gd name="connsiteX2" fmla="*/ 6325 w 21894"/>
              <a:gd name="connsiteY2" fmla="*/ 16663 h 25301"/>
              <a:gd name="connsiteX3" fmla="*/ 11055 w 21894"/>
              <a:gd name="connsiteY3" fmla="*/ 11323 h 25301"/>
              <a:gd name="connsiteX4" fmla="*/ 15487 w 21894"/>
              <a:gd name="connsiteY4" fmla="*/ 9160 h 25301"/>
              <a:gd name="connsiteX5" fmla="*/ 21066 w 21894"/>
              <a:gd name="connsiteY5" fmla="*/ 4841 h 25301"/>
              <a:gd name="connsiteX6" fmla="*/ 21650 w 21894"/>
              <a:gd name="connsiteY6" fmla="*/ 0 h 25301"/>
              <a:gd name="connsiteX7" fmla="*/ 21593 w 21894"/>
              <a:gd name="connsiteY7" fmla="*/ 25301 h 25301"/>
              <a:gd name="connsiteX8" fmla="*/ 0 w 21894"/>
              <a:gd name="connsiteY8" fmla="*/ 25255 h 25301"/>
              <a:gd name="connsiteX0" fmla="*/ 0 w 21894"/>
              <a:gd name="connsiteY0" fmla="*/ 25255 h 25301"/>
              <a:gd name="connsiteX1" fmla="*/ 2865 w 21894"/>
              <a:gd name="connsiteY1" fmla="*/ 22106 h 25301"/>
              <a:gd name="connsiteX2" fmla="*/ 6325 w 21894"/>
              <a:gd name="connsiteY2" fmla="*/ 16663 h 25301"/>
              <a:gd name="connsiteX3" fmla="*/ 10803 w 21894"/>
              <a:gd name="connsiteY3" fmla="*/ 11984 h 25301"/>
              <a:gd name="connsiteX4" fmla="*/ 15487 w 21894"/>
              <a:gd name="connsiteY4" fmla="*/ 9160 h 25301"/>
              <a:gd name="connsiteX5" fmla="*/ 21066 w 21894"/>
              <a:gd name="connsiteY5" fmla="*/ 4841 h 25301"/>
              <a:gd name="connsiteX6" fmla="*/ 21650 w 21894"/>
              <a:gd name="connsiteY6" fmla="*/ 0 h 25301"/>
              <a:gd name="connsiteX7" fmla="*/ 21593 w 21894"/>
              <a:gd name="connsiteY7" fmla="*/ 25301 h 25301"/>
              <a:gd name="connsiteX8" fmla="*/ 0 w 21894"/>
              <a:gd name="connsiteY8" fmla="*/ 25255 h 25301"/>
              <a:gd name="connsiteX0" fmla="*/ 0 w 21894"/>
              <a:gd name="connsiteY0" fmla="*/ 25255 h 25301"/>
              <a:gd name="connsiteX1" fmla="*/ 2865 w 21894"/>
              <a:gd name="connsiteY1" fmla="*/ 22106 h 25301"/>
              <a:gd name="connsiteX2" fmla="*/ 6325 w 21894"/>
              <a:gd name="connsiteY2" fmla="*/ 16663 h 25301"/>
              <a:gd name="connsiteX3" fmla="*/ 10702 w 21894"/>
              <a:gd name="connsiteY3" fmla="*/ 11455 h 25301"/>
              <a:gd name="connsiteX4" fmla="*/ 15487 w 21894"/>
              <a:gd name="connsiteY4" fmla="*/ 9160 h 25301"/>
              <a:gd name="connsiteX5" fmla="*/ 21066 w 21894"/>
              <a:gd name="connsiteY5" fmla="*/ 4841 h 25301"/>
              <a:gd name="connsiteX6" fmla="*/ 21650 w 21894"/>
              <a:gd name="connsiteY6" fmla="*/ 0 h 25301"/>
              <a:gd name="connsiteX7" fmla="*/ 21593 w 21894"/>
              <a:gd name="connsiteY7" fmla="*/ 25301 h 25301"/>
              <a:gd name="connsiteX8" fmla="*/ 0 w 21894"/>
              <a:gd name="connsiteY8" fmla="*/ 25255 h 25301"/>
              <a:gd name="connsiteX0" fmla="*/ 0 w 21894"/>
              <a:gd name="connsiteY0" fmla="*/ 25255 h 25301"/>
              <a:gd name="connsiteX1" fmla="*/ 2865 w 21894"/>
              <a:gd name="connsiteY1" fmla="*/ 22106 h 25301"/>
              <a:gd name="connsiteX2" fmla="*/ 6325 w 21894"/>
              <a:gd name="connsiteY2" fmla="*/ 16663 h 25301"/>
              <a:gd name="connsiteX3" fmla="*/ 10702 w 21894"/>
              <a:gd name="connsiteY3" fmla="*/ 11455 h 25301"/>
              <a:gd name="connsiteX4" fmla="*/ 15487 w 21894"/>
              <a:gd name="connsiteY4" fmla="*/ 9160 h 25301"/>
              <a:gd name="connsiteX5" fmla="*/ 21066 w 21894"/>
              <a:gd name="connsiteY5" fmla="*/ 4841 h 25301"/>
              <a:gd name="connsiteX6" fmla="*/ 21650 w 21894"/>
              <a:gd name="connsiteY6" fmla="*/ 0 h 25301"/>
              <a:gd name="connsiteX7" fmla="*/ 21593 w 21894"/>
              <a:gd name="connsiteY7" fmla="*/ 25301 h 25301"/>
              <a:gd name="connsiteX8" fmla="*/ 0 w 21894"/>
              <a:gd name="connsiteY8" fmla="*/ 25255 h 25301"/>
              <a:gd name="connsiteX0" fmla="*/ 0 w 21650"/>
              <a:gd name="connsiteY0" fmla="*/ 25255 h 25301"/>
              <a:gd name="connsiteX1" fmla="*/ 2865 w 21650"/>
              <a:gd name="connsiteY1" fmla="*/ 22106 h 25301"/>
              <a:gd name="connsiteX2" fmla="*/ 6325 w 21650"/>
              <a:gd name="connsiteY2" fmla="*/ 16663 h 25301"/>
              <a:gd name="connsiteX3" fmla="*/ 10702 w 21650"/>
              <a:gd name="connsiteY3" fmla="*/ 11455 h 25301"/>
              <a:gd name="connsiteX4" fmla="*/ 15487 w 21650"/>
              <a:gd name="connsiteY4" fmla="*/ 9160 h 25301"/>
              <a:gd name="connsiteX5" fmla="*/ 19807 w 21650"/>
              <a:gd name="connsiteY5" fmla="*/ 6691 h 25301"/>
              <a:gd name="connsiteX6" fmla="*/ 21650 w 21650"/>
              <a:gd name="connsiteY6" fmla="*/ 0 h 25301"/>
              <a:gd name="connsiteX7" fmla="*/ 21593 w 21650"/>
              <a:gd name="connsiteY7" fmla="*/ 25301 h 25301"/>
              <a:gd name="connsiteX8" fmla="*/ 0 w 21650"/>
              <a:gd name="connsiteY8" fmla="*/ 25255 h 25301"/>
              <a:gd name="connsiteX0" fmla="*/ 0 w 21650"/>
              <a:gd name="connsiteY0" fmla="*/ 25255 h 25301"/>
              <a:gd name="connsiteX1" fmla="*/ 2865 w 21650"/>
              <a:gd name="connsiteY1" fmla="*/ 22106 h 25301"/>
              <a:gd name="connsiteX2" fmla="*/ 6325 w 21650"/>
              <a:gd name="connsiteY2" fmla="*/ 16663 h 25301"/>
              <a:gd name="connsiteX3" fmla="*/ 10702 w 21650"/>
              <a:gd name="connsiteY3" fmla="*/ 11455 h 25301"/>
              <a:gd name="connsiteX4" fmla="*/ 15487 w 21650"/>
              <a:gd name="connsiteY4" fmla="*/ 9160 h 25301"/>
              <a:gd name="connsiteX5" fmla="*/ 19555 w 21650"/>
              <a:gd name="connsiteY5" fmla="*/ 5898 h 25301"/>
              <a:gd name="connsiteX6" fmla="*/ 21650 w 21650"/>
              <a:gd name="connsiteY6" fmla="*/ 0 h 25301"/>
              <a:gd name="connsiteX7" fmla="*/ 21593 w 21650"/>
              <a:gd name="connsiteY7" fmla="*/ 25301 h 25301"/>
              <a:gd name="connsiteX8" fmla="*/ 0 w 21650"/>
              <a:gd name="connsiteY8" fmla="*/ 25255 h 25301"/>
              <a:gd name="connsiteX0" fmla="*/ 0 w 21650"/>
              <a:gd name="connsiteY0" fmla="*/ 25255 h 25301"/>
              <a:gd name="connsiteX1" fmla="*/ 2865 w 21650"/>
              <a:gd name="connsiteY1" fmla="*/ 22106 h 25301"/>
              <a:gd name="connsiteX2" fmla="*/ 6325 w 21650"/>
              <a:gd name="connsiteY2" fmla="*/ 16663 h 25301"/>
              <a:gd name="connsiteX3" fmla="*/ 10702 w 21650"/>
              <a:gd name="connsiteY3" fmla="*/ 11455 h 25301"/>
              <a:gd name="connsiteX4" fmla="*/ 15537 w 21650"/>
              <a:gd name="connsiteY4" fmla="*/ 10746 h 25301"/>
              <a:gd name="connsiteX5" fmla="*/ 19555 w 21650"/>
              <a:gd name="connsiteY5" fmla="*/ 5898 h 25301"/>
              <a:gd name="connsiteX6" fmla="*/ 21650 w 21650"/>
              <a:gd name="connsiteY6" fmla="*/ 0 h 25301"/>
              <a:gd name="connsiteX7" fmla="*/ 21593 w 21650"/>
              <a:gd name="connsiteY7" fmla="*/ 25301 h 25301"/>
              <a:gd name="connsiteX8" fmla="*/ 0 w 21650"/>
              <a:gd name="connsiteY8" fmla="*/ 25255 h 25301"/>
              <a:gd name="connsiteX0" fmla="*/ 0 w 21650"/>
              <a:gd name="connsiteY0" fmla="*/ 25255 h 25301"/>
              <a:gd name="connsiteX1" fmla="*/ 2865 w 21650"/>
              <a:gd name="connsiteY1" fmla="*/ 22106 h 25301"/>
              <a:gd name="connsiteX2" fmla="*/ 6325 w 21650"/>
              <a:gd name="connsiteY2" fmla="*/ 16663 h 25301"/>
              <a:gd name="connsiteX3" fmla="*/ 10702 w 21650"/>
              <a:gd name="connsiteY3" fmla="*/ 11455 h 25301"/>
              <a:gd name="connsiteX4" fmla="*/ 15537 w 21650"/>
              <a:gd name="connsiteY4" fmla="*/ 10746 h 25301"/>
              <a:gd name="connsiteX5" fmla="*/ 19555 w 21650"/>
              <a:gd name="connsiteY5" fmla="*/ 5898 h 25301"/>
              <a:gd name="connsiteX6" fmla="*/ 21650 w 21650"/>
              <a:gd name="connsiteY6" fmla="*/ 0 h 25301"/>
              <a:gd name="connsiteX7" fmla="*/ 21593 w 21650"/>
              <a:gd name="connsiteY7" fmla="*/ 25301 h 25301"/>
              <a:gd name="connsiteX8" fmla="*/ 0 w 21650"/>
              <a:gd name="connsiteY8" fmla="*/ 25255 h 25301"/>
              <a:gd name="connsiteX0" fmla="*/ 0 w 21650"/>
              <a:gd name="connsiteY0" fmla="*/ 25255 h 25301"/>
              <a:gd name="connsiteX1" fmla="*/ 2865 w 21650"/>
              <a:gd name="connsiteY1" fmla="*/ 22106 h 25301"/>
              <a:gd name="connsiteX2" fmla="*/ 6627 w 21650"/>
              <a:gd name="connsiteY2" fmla="*/ 17060 h 25301"/>
              <a:gd name="connsiteX3" fmla="*/ 10702 w 21650"/>
              <a:gd name="connsiteY3" fmla="*/ 11455 h 25301"/>
              <a:gd name="connsiteX4" fmla="*/ 15537 w 21650"/>
              <a:gd name="connsiteY4" fmla="*/ 10746 h 25301"/>
              <a:gd name="connsiteX5" fmla="*/ 19555 w 21650"/>
              <a:gd name="connsiteY5" fmla="*/ 5898 h 25301"/>
              <a:gd name="connsiteX6" fmla="*/ 21650 w 21650"/>
              <a:gd name="connsiteY6" fmla="*/ 0 h 25301"/>
              <a:gd name="connsiteX7" fmla="*/ 21593 w 21650"/>
              <a:gd name="connsiteY7" fmla="*/ 25301 h 25301"/>
              <a:gd name="connsiteX8" fmla="*/ 0 w 21650"/>
              <a:gd name="connsiteY8" fmla="*/ 25255 h 25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650" h="25301" extrusionOk="0">
                <a:moveTo>
                  <a:pt x="0" y="25255"/>
                </a:moveTo>
                <a:cubicBezTo>
                  <a:pt x="1075" y="24390"/>
                  <a:pt x="1761" y="23472"/>
                  <a:pt x="2865" y="22106"/>
                </a:cubicBezTo>
                <a:cubicBezTo>
                  <a:pt x="3969" y="20740"/>
                  <a:pt x="5321" y="18835"/>
                  <a:pt x="6627" y="17060"/>
                </a:cubicBezTo>
                <a:cubicBezTo>
                  <a:pt x="7933" y="15285"/>
                  <a:pt x="9217" y="12507"/>
                  <a:pt x="10702" y="11455"/>
                </a:cubicBezTo>
                <a:cubicBezTo>
                  <a:pt x="12187" y="10403"/>
                  <a:pt x="14012" y="11540"/>
                  <a:pt x="15537" y="10746"/>
                </a:cubicBezTo>
                <a:cubicBezTo>
                  <a:pt x="17082" y="9942"/>
                  <a:pt x="18536" y="7689"/>
                  <a:pt x="19555" y="5898"/>
                </a:cubicBezTo>
                <a:cubicBezTo>
                  <a:pt x="20574" y="4107"/>
                  <a:pt x="21495" y="397"/>
                  <a:pt x="21650" y="0"/>
                </a:cubicBezTo>
                <a:cubicBezTo>
                  <a:pt x="21648" y="7200"/>
                  <a:pt x="21595" y="18101"/>
                  <a:pt x="21593" y="25301"/>
                </a:cubicBezTo>
                <a:lnTo>
                  <a:pt x="0" y="25255"/>
                </a:lnTo>
                <a:close/>
              </a:path>
            </a:pathLst>
          </a:custGeom>
          <a:solidFill>
            <a:srgbClr val="263B80"/>
          </a:solidFill>
          <a:ln w="12700">
            <a:miter lim="400000"/>
          </a:ln>
        </p:spPr>
        <p:txBody>
          <a:bodyPr lIns="0" tIns="0" rIns="0" bIns="0"/>
          <a:lstStyle/>
          <a:p>
            <a:endParaRPr/>
          </a:p>
        </p:txBody>
      </p:sp>
      <p:sp>
        <p:nvSpPr>
          <p:cNvPr id="5" name="Seta: para Baixo 4">
            <a:extLst>
              <a:ext uri="{FF2B5EF4-FFF2-40B4-BE49-F238E27FC236}">
                <a16:creationId xmlns:a16="http://schemas.microsoft.com/office/drawing/2014/main" id="{C2F52E6E-C324-44D4-B245-CFF79934B283}"/>
              </a:ext>
            </a:extLst>
          </p:cNvPr>
          <p:cNvSpPr/>
          <p:nvPr/>
        </p:nvSpPr>
        <p:spPr>
          <a:xfrm rot="15455298">
            <a:off x="3301281" y="3319574"/>
            <a:ext cx="1055724" cy="3985151"/>
          </a:xfrm>
          <a:prstGeom prst="downArrow">
            <a:avLst/>
          </a:prstGeom>
          <a:solidFill>
            <a:srgbClr val="FFFFFF"/>
          </a:solidFill>
          <a:ln w="12700" cap="flat">
            <a:solidFill>
              <a:srgbClr val="0F6FC6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vert" wrap="square" lIns="144000" tIns="0" rIns="108000" bIns="0" numCol="1" spcCol="38100" rtlCol="0" anchor="ctr" anchorCtr="1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Número de barragens cadastradas</a:t>
            </a:r>
          </a:p>
        </p:txBody>
      </p:sp>
      <p:sp>
        <p:nvSpPr>
          <p:cNvPr id="50" name="Forma Livre: Forma 49">
            <a:extLst>
              <a:ext uri="{FF2B5EF4-FFF2-40B4-BE49-F238E27FC236}">
                <a16:creationId xmlns:a16="http://schemas.microsoft.com/office/drawing/2014/main" id="{F7C677A5-9710-4A14-A1C3-E1B9C21E6EBF}"/>
              </a:ext>
            </a:extLst>
          </p:cNvPr>
          <p:cNvSpPr/>
          <p:nvPr/>
        </p:nvSpPr>
        <p:spPr>
          <a:xfrm>
            <a:off x="2030780" y="3848564"/>
            <a:ext cx="1084281" cy="950436"/>
          </a:xfrm>
          <a:custGeom>
            <a:avLst/>
            <a:gdLst>
              <a:gd name="connsiteX0" fmla="*/ 0 w 1084281"/>
              <a:gd name="connsiteY0" fmla="*/ 0 h 950436"/>
              <a:gd name="connsiteX1" fmla="*/ 1084281 w 1084281"/>
              <a:gd name="connsiteY1" fmla="*/ 0 h 950436"/>
              <a:gd name="connsiteX2" fmla="*/ 1084281 w 1084281"/>
              <a:gd name="connsiteY2" fmla="*/ 950436 h 950436"/>
              <a:gd name="connsiteX3" fmla="*/ 0 w 1084281"/>
              <a:gd name="connsiteY3" fmla="*/ 950436 h 950436"/>
              <a:gd name="connsiteX4" fmla="*/ 0 w 1084281"/>
              <a:gd name="connsiteY4" fmla="*/ 0 h 950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4281" h="950436">
                <a:moveTo>
                  <a:pt x="0" y="0"/>
                </a:moveTo>
                <a:lnTo>
                  <a:pt x="1084281" y="0"/>
                </a:lnTo>
                <a:lnTo>
                  <a:pt x="1084281" y="950436"/>
                </a:lnTo>
                <a:lnTo>
                  <a:pt x="0" y="950436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2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2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6200" tIns="76200" rIns="76200" bIns="76200" numCol="1" spcCol="1270" anchor="t" anchorCtr="0">
            <a:noAutofit/>
          </a:bodyPr>
          <a:lstStyle/>
          <a:p>
            <a:pPr defTabSz="889000">
              <a:spcBef>
                <a:spcPct val="0"/>
              </a:spcBef>
            </a:pPr>
            <a:r>
              <a:rPr lang="pt-BR" sz="2000" kern="1200" dirty="0">
                <a:solidFill>
                  <a:schemeClr val="bg2">
                    <a:lumMod val="90000"/>
                  </a:schemeClr>
                </a:solidFill>
              </a:rPr>
              <a:t>2018</a:t>
            </a:r>
          </a:p>
          <a:p>
            <a:pPr defTabSz="889000">
              <a:spcBef>
                <a:spcPct val="0"/>
              </a:spcBef>
            </a:pPr>
            <a:r>
              <a:rPr lang="pt-BR" sz="2000" kern="1200" dirty="0">
                <a:solidFill>
                  <a:schemeClr val="tx1"/>
                </a:solidFill>
              </a:rPr>
              <a:t>2.500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80E2697B-64A2-4AE1-AEA2-CB092A7E8AE1}"/>
              </a:ext>
            </a:extLst>
          </p:cNvPr>
          <p:cNvSpPr txBox="1"/>
          <p:nvPr/>
        </p:nvSpPr>
        <p:spPr>
          <a:xfrm>
            <a:off x="8148725" y="1619041"/>
            <a:ext cx="3244478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 dirty="0"/>
              <a:t>Nova base de Massas </a:t>
            </a:r>
            <a:br>
              <a:rPr lang="pt-BR" dirty="0"/>
            </a:br>
            <a:r>
              <a:rPr lang="pt-BR" dirty="0"/>
              <a:t>d’água tem 170.000 barragens</a:t>
            </a:r>
            <a:endParaRPr kumimoji="0" lang="pt-BR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pic>
        <p:nvPicPr>
          <p:cNvPr id="23" name="Image">
            <a:extLst>
              <a:ext uri="{FF2B5EF4-FFF2-40B4-BE49-F238E27FC236}">
                <a16:creationId xmlns:a16="http://schemas.microsoft.com/office/drawing/2014/main" id="{F0E2FE3D-BE96-47E0-963B-A2B52C5E057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9626878" y="5359563"/>
            <a:ext cx="1936068" cy="93834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213110584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"/>
        <a:ea typeface="Helvetica"/>
        <a:cs typeface="Helvetica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rgbClr val="0F6FC6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0F6FC6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"/>
        <a:ea typeface="Helvetica"/>
        <a:cs typeface="Helvetica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rgbClr val="0F6FC6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0F6FC6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2098</TotalTime>
  <Words>436</Words>
  <Application>Microsoft Office PowerPoint</Application>
  <PresentationFormat>Widescreen</PresentationFormat>
  <Paragraphs>145</Paragraphs>
  <Slides>19</Slides>
  <Notes>7</Notes>
  <HiddenSlides>0</HiddenSlides>
  <MMClips>0</MMClips>
  <ScaleCrop>false</ScaleCrop>
  <HeadingPairs>
    <vt:vector size="6" baseType="variant">
      <vt:variant>
        <vt:lpstr>Fontes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19</vt:i4>
      </vt:variant>
    </vt:vector>
  </HeadingPairs>
  <TitlesOfParts>
    <vt:vector size="30" baseType="lpstr">
      <vt:lpstr>Aharoni</vt:lpstr>
      <vt:lpstr>Arial</vt:lpstr>
      <vt:lpstr>Helvetica</vt:lpstr>
      <vt:lpstr>Lato Bold</vt:lpstr>
      <vt:lpstr>Lato Regular</vt:lpstr>
      <vt:lpstr>Lucida Grande</vt:lpstr>
      <vt:lpstr>Montserrat Black</vt:lpstr>
      <vt:lpstr>Montserrat Bold</vt:lpstr>
      <vt:lpstr>Montserrat Light</vt:lpstr>
      <vt:lpstr>Montserrat Regular</vt:lpstr>
      <vt:lpstr>White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Antonio Gondim</dc:creator>
  <cp:lastModifiedBy>Mariana Azevedo Godoy</cp:lastModifiedBy>
  <cp:revision>83</cp:revision>
  <dcterms:modified xsi:type="dcterms:W3CDTF">2021-09-24T19:05:36Z</dcterms:modified>
</cp:coreProperties>
</file>